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charts/chart1.xml" ContentType="application/vnd.openxmlformats-officedocument.drawingml.char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4145" r:id="rId5"/>
    <p:sldMasterId id="2147484155" r:id="rId6"/>
    <p:sldMasterId id="2147484164" r:id="rId7"/>
    <p:sldMasterId id="2147484172" r:id="rId8"/>
    <p:sldMasterId id="2147484190" r:id="rId9"/>
  </p:sldMasterIdLst>
  <p:notesMasterIdLst>
    <p:notesMasterId r:id="rId37"/>
  </p:notesMasterIdLst>
  <p:handoutMasterIdLst>
    <p:handoutMasterId r:id="rId38"/>
  </p:handoutMasterIdLst>
  <p:sldIdLst>
    <p:sldId id="277" r:id="rId10"/>
    <p:sldId id="282" r:id="rId11"/>
    <p:sldId id="2134806291" r:id="rId12"/>
    <p:sldId id="257" r:id="rId13"/>
    <p:sldId id="2134806236" r:id="rId14"/>
    <p:sldId id="2134806292" r:id="rId15"/>
    <p:sldId id="2147482280" r:id="rId16"/>
    <p:sldId id="2147482283" r:id="rId17"/>
    <p:sldId id="2134806267" r:id="rId18"/>
    <p:sldId id="2134806285" r:id="rId19"/>
    <p:sldId id="2134806239" r:id="rId20"/>
    <p:sldId id="2147482284" r:id="rId21"/>
    <p:sldId id="2147482285" r:id="rId22"/>
    <p:sldId id="2147482278" r:id="rId23"/>
    <p:sldId id="2147482271" r:id="rId24"/>
    <p:sldId id="2134806274" r:id="rId25"/>
    <p:sldId id="2134806254" r:id="rId26"/>
    <p:sldId id="2134806152" r:id="rId27"/>
    <p:sldId id="2147482281" r:id="rId28"/>
    <p:sldId id="2134806227" r:id="rId29"/>
    <p:sldId id="2134806211" r:id="rId30"/>
    <p:sldId id="2134806266" r:id="rId31"/>
    <p:sldId id="2147482282" r:id="rId32"/>
    <p:sldId id="2147482286" r:id="rId33"/>
    <p:sldId id="2147482287" r:id="rId34"/>
    <p:sldId id="273" r:id="rId35"/>
    <p:sldId id="274" r:id="rId36"/>
  </p:sldIdLst>
  <p:sldSz cx="12192000" cy="6858000"/>
  <p:notesSz cx="6797675" cy="9926638"/>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Default Section" id="{48151D21-748E-4A2B-AD5A-434B9048A43B}">
          <p14:sldIdLst>
            <p14:sldId id="277"/>
            <p14:sldId id="282"/>
            <p14:sldId id="2134806291"/>
            <p14:sldId id="257"/>
            <p14:sldId id="2134806236"/>
            <p14:sldId id="2134806292"/>
            <p14:sldId id="2147482280"/>
            <p14:sldId id="2147482283"/>
            <p14:sldId id="2134806267"/>
            <p14:sldId id="2134806285"/>
            <p14:sldId id="2134806239"/>
            <p14:sldId id="2147482284"/>
            <p14:sldId id="2147482285"/>
            <p14:sldId id="2147482278"/>
            <p14:sldId id="2147482271"/>
            <p14:sldId id="2134806274"/>
            <p14:sldId id="2134806254"/>
            <p14:sldId id="2134806152"/>
            <p14:sldId id="2147482281"/>
            <p14:sldId id="2134806227"/>
            <p14:sldId id="2134806211"/>
            <p14:sldId id="2134806266"/>
            <p14:sldId id="2147482282"/>
            <p14:sldId id="2147482286"/>
            <p14:sldId id="2147482287"/>
            <p14:sldId id="273"/>
            <p14:sldId id="274"/>
          </p14:sldIdLst>
        </p14:section>
      </p14:sectionLst>
    </p:ext>
    <p:ext uri="{EFAFB233-063F-42B5-8137-9DF3F51BA10A}">
      <p15:sldGuideLst xmlns:p15="http://schemas.microsoft.com/office/powerpoint/2012/main">
        <p15:guide id="1" orient="horz" pos="4156">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6B2"/>
    <a:srgbClr val="729BC8"/>
    <a:srgbClr val="5757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07" autoAdjust="0"/>
    <p:restoredTop sz="85341" autoAdjust="0"/>
  </p:normalViewPr>
  <p:slideViewPr>
    <p:cSldViewPr>
      <p:cViewPr varScale="1">
        <p:scale>
          <a:sx n="51" d="100"/>
          <a:sy n="51" d="100"/>
        </p:scale>
        <p:origin x="1220" y="32"/>
      </p:cViewPr>
      <p:guideLst>
        <p:guide orient="horz" pos="4156"/>
        <p:guide pos="3840"/>
      </p:guideLst>
    </p:cSldViewPr>
  </p:slideViewPr>
  <p:outlineViewPr>
    <p:cViewPr>
      <p:scale>
        <a:sx n="33" d="100"/>
        <a:sy n="33" d="100"/>
      </p:scale>
      <p:origin x="0" y="4646"/>
    </p:cViewPr>
  </p:outlineViewPr>
  <p:notesTextViewPr>
    <p:cViewPr>
      <p:scale>
        <a:sx n="3" d="2"/>
        <a:sy n="3" d="2"/>
      </p:scale>
      <p:origin x="0" y="0"/>
    </p:cViewPr>
  </p:notesTextViewPr>
  <p:notesViewPr>
    <p:cSldViewPr>
      <p:cViewPr varScale="1">
        <p:scale>
          <a:sx n="60" d="100"/>
          <a:sy n="60" d="100"/>
        </p:scale>
        <p:origin x="3269" y="5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c:style val="2"/>
  <c:chart>
    <c:autoTitleDeleted val="1"/>
    <c:plotArea>
      <c:layout>
        <c:manualLayout>
          <c:xMode val="edge"/>
          <c:yMode val="edge"/>
          <c:x val="0"/>
          <c:y val="3.4932878353918333E-2"/>
          <c:w val="1"/>
          <c:h val="0.96506750635246408"/>
        </c:manualLayout>
      </c:layout>
      <c:areaChart>
        <c:grouping val="standard"/>
        <c:varyColors val="0"/>
        <c:ser>
          <c:idx val="0"/>
          <c:order val="0"/>
          <c:tx>
            <c:v>Région 2</c:v>
          </c:tx>
          <c:spPr>
            <a:solidFill>
              <a:srgbClr val="627680"/>
            </a:solidFill>
            <a:ln w="9528" cap="flat">
              <a:solidFill>
                <a:srgbClr val="F9F9F9"/>
              </a:solidFill>
              <a:prstDash val="solid"/>
              <a:round/>
            </a:ln>
            <a:effectLst>
              <a:outerShdw dist="19997" dir="5400000" algn="tl">
                <a:srgbClr val="000000">
                  <a:alpha val="38000"/>
                </a:srgbClr>
              </a:outerShdw>
            </a:effectLst>
          </c:spPr>
          <c:cat>
            <c:strLit>
              <c:ptCount val="4"/>
              <c:pt idx="0">
                <c:v>Avril</c:v>
              </c:pt>
              <c:pt idx="1">
                <c:v>Mai</c:v>
              </c:pt>
              <c:pt idx="2">
                <c:v>Juin</c:v>
              </c:pt>
              <c:pt idx="3">
                <c:v>Juillet</c:v>
              </c:pt>
            </c:strLit>
          </c:cat>
          <c:val>
            <c:numLit>
              <c:formatCode>General</c:formatCode>
              <c:ptCount val="4"/>
              <c:pt idx="0">
                <c:v>55</c:v>
              </c:pt>
              <c:pt idx="1">
                <c:v>43</c:v>
              </c:pt>
              <c:pt idx="2">
                <c:v>70</c:v>
              </c:pt>
              <c:pt idx="3">
                <c:v>58</c:v>
              </c:pt>
            </c:numLit>
          </c:val>
          <c:extLst>
            <c:ext xmlns:c16="http://schemas.microsoft.com/office/drawing/2014/chart" uri="{C3380CC4-5D6E-409C-BE32-E72D297353CC}">
              <c16:uniqueId val="{00000000-AE48-45B0-8C7F-4D58351BFDA0}"/>
            </c:ext>
          </c:extLst>
        </c:ser>
        <c:ser>
          <c:idx val="1"/>
          <c:order val="1"/>
          <c:tx>
            <c:v>Région 1</c:v>
          </c:tx>
          <c:spPr>
            <a:solidFill>
              <a:srgbClr val="586972"/>
            </a:solidFill>
            <a:ln w="9528" cap="flat">
              <a:solidFill>
                <a:srgbClr val="F9F9F9"/>
              </a:solidFill>
              <a:prstDash val="solid"/>
              <a:round/>
            </a:ln>
            <a:effectLst>
              <a:outerShdw dist="19997" dir="5400000" algn="tl">
                <a:srgbClr val="000000">
                  <a:alpha val="38000"/>
                </a:srgbClr>
              </a:outerShdw>
            </a:effectLst>
          </c:spPr>
          <c:cat>
            <c:strLit>
              <c:ptCount val="4"/>
              <c:pt idx="0">
                <c:v>Avril</c:v>
              </c:pt>
              <c:pt idx="1">
                <c:v>Mai</c:v>
              </c:pt>
              <c:pt idx="2">
                <c:v>Juin</c:v>
              </c:pt>
              <c:pt idx="3">
                <c:v>Juillet</c:v>
              </c:pt>
            </c:strLit>
          </c:cat>
          <c:val>
            <c:numLit>
              <c:formatCode>General</c:formatCode>
              <c:ptCount val="4"/>
              <c:pt idx="0">
                <c:v>17</c:v>
              </c:pt>
              <c:pt idx="1">
                <c:v>26</c:v>
              </c:pt>
              <c:pt idx="2">
                <c:v>53</c:v>
              </c:pt>
              <c:pt idx="3">
                <c:v>96</c:v>
              </c:pt>
            </c:numLit>
          </c:val>
          <c:extLst>
            <c:ext xmlns:c16="http://schemas.microsoft.com/office/drawing/2014/chart" uri="{C3380CC4-5D6E-409C-BE32-E72D297353CC}">
              <c16:uniqueId val="{00000001-AE48-45B0-8C7F-4D58351BFDA0}"/>
            </c:ext>
          </c:extLst>
        </c:ser>
        <c:dLbls>
          <c:showLegendKey val="0"/>
          <c:showVal val="0"/>
          <c:showCatName val="0"/>
          <c:showSerName val="0"/>
          <c:showPercent val="0"/>
          <c:showBubbleSize val="0"/>
        </c:dLbls>
        <c:axId val="443988120"/>
        <c:axId val="443986680"/>
      </c:areaChart>
      <c:valAx>
        <c:axId val="443986680"/>
        <c:scaling>
          <c:orientation val="minMax"/>
        </c:scaling>
        <c:delete val="0"/>
        <c:axPos val="l"/>
        <c:majorGridlines>
          <c:spPr>
            <a:ln w="12701" cap="flat">
              <a:solidFill>
                <a:srgbClr val="88898D"/>
              </a:solidFill>
              <a:prstDash val="solid"/>
              <a:round/>
            </a:ln>
          </c:spPr>
        </c:majorGridlines>
        <c:numFmt formatCode="General" sourceLinked="0"/>
        <c:majorTickMark val="out"/>
        <c:minorTickMark val="none"/>
        <c:tickLblPos val="nextTo"/>
        <c:spPr>
          <a:noFill/>
          <a:ln w="12701" cap="flat">
            <a:solidFill>
              <a:srgbClr val="88898D"/>
            </a:solidFill>
            <a:prstDash val="solid"/>
            <a:round/>
          </a:ln>
        </c:spPr>
        <c:txPr>
          <a:bodyPr lIns="0" tIns="0" rIns="0" bIns="0"/>
          <a:lstStyle/>
          <a:p>
            <a:pPr marL="0" marR="0" indent="0" defTabSz="914400" fontAlgn="auto" hangingPunct="1">
              <a:lnSpc>
                <a:spcPct val="100000"/>
              </a:lnSpc>
              <a:spcBef>
                <a:spcPts val="0"/>
              </a:spcBef>
              <a:spcAft>
                <a:spcPts val="0"/>
              </a:spcAft>
              <a:tabLst/>
              <a:defRPr sz="1100" b="0" i="0" u="none" strike="noStrike" kern="1200" baseline="0">
                <a:solidFill>
                  <a:srgbClr val="001633"/>
                </a:solidFill>
                <a:latin typeface="Poppins Regular"/>
                <a:ea typeface="Helvetica Neue"/>
                <a:cs typeface="Helvetica Neue"/>
              </a:defRPr>
            </a:pPr>
            <a:endParaRPr lang="fr-FR"/>
          </a:p>
        </c:txPr>
        <c:crossAx val="443988120"/>
        <c:crosses val="autoZero"/>
        <c:crossBetween val="midCat"/>
        <c:majorUnit val="25"/>
        <c:minorUnit val="12.5"/>
      </c:valAx>
      <c:catAx>
        <c:axId val="443988120"/>
        <c:scaling>
          <c:orientation val="minMax"/>
        </c:scaling>
        <c:delete val="0"/>
        <c:axPos val="b"/>
        <c:numFmt formatCode="General" sourceLinked="0"/>
        <c:majorTickMark val="out"/>
        <c:minorTickMark val="none"/>
        <c:tickLblPos val="low"/>
        <c:spPr>
          <a:noFill/>
          <a:ln w="12701" cap="flat">
            <a:solidFill>
              <a:srgbClr val="88898D"/>
            </a:solidFill>
            <a:prstDash val="solid"/>
            <a:round/>
          </a:ln>
        </c:spPr>
        <c:txPr>
          <a:bodyPr lIns="0" tIns="0" rIns="0" bIns="0"/>
          <a:lstStyle/>
          <a:p>
            <a:pPr marL="0" marR="0" indent="0" defTabSz="914400" fontAlgn="auto" hangingPunct="1">
              <a:lnSpc>
                <a:spcPct val="100000"/>
              </a:lnSpc>
              <a:spcBef>
                <a:spcPts val="0"/>
              </a:spcBef>
              <a:spcAft>
                <a:spcPts val="0"/>
              </a:spcAft>
              <a:tabLst/>
              <a:defRPr sz="1100" b="0" i="0" u="none" strike="noStrike" kern="1200" baseline="0">
                <a:solidFill>
                  <a:srgbClr val="001633"/>
                </a:solidFill>
                <a:latin typeface="Poppins Regular"/>
                <a:ea typeface="Helvetica Neue"/>
                <a:cs typeface="Helvetica Neue"/>
              </a:defRPr>
            </a:pPr>
            <a:endParaRPr lang="fr-FR"/>
          </a:p>
        </c:txPr>
        <c:crossAx val="443986680"/>
        <c:crosses val="autoZero"/>
        <c:auto val="1"/>
        <c:lblAlgn val="ctr"/>
        <c:lblOffset val="100"/>
        <c:noMultiLvlLbl val="0"/>
      </c:catAx>
      <c:spPr>
        <a:noFill/>
        <a:ln>
          <a:noFill/>
        </a:ln>
      </c:spPr>
    </c:plotArea>
    <c:plotVisOnly val="1"/>
    <c:dispBlanksAs val="gap"/>
    <c:showDLblsOverMax val="0"/>
  </c:chart>
  <c:spPr>
    <a:noFill/>
    <a:ln>
      <a:noFill/>
    </a:ln>
  </c:spPr>
  <c:txPr>
    <a:bodyPr lIns="0" tIns="0" rIns="0" bIns="0"/>
    <a:lstStyle/>
    <a:p>
      <a:pPr marL="0" marR="0" indent="0" defTabSz="914400" fontAlgn="auto" hangingPunct="1">
        <a:lnSpc>
          <a:spcPct val="100000"/>
        </a:lnSpc>
        <a:spcBef>
          <a:spcPts val="0"/>
        </a:spcBef>
        <a:spcAft>
          <a:spcPts val="0"/>
        </a:spcAft>
        <a:tabLst/>
        <a:defRPr lang="en-US" sz="1000" b="0" i="0" u="none" strike="noStrike" kern="1200" baseline="0">
          <a:solidFill>
            <a:srgbClr val="000000"/>
          </a:solidFill>
          <a:latin typeface="Helvetica Neue"/>
          <a:ea typeface="Helvetica Neue"/>
          <a:cs typeface="Helvetica Neue"/>
        </a:defRPr>
      </a:pPr>
      <a:endParaRPr lang="fr-F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B16B08-EA01-4E9F-A4A2-C97A66D3C6F8}" type="doc">
      <dgm:prSet loTypeId="urn:microsoft.com/office/officeart/2005/8/layout/funnel1" loCatId="process" qsTypeId="urn:microsoft.com/office/officeart/2005/8/quickstyle/3d1" qsCatId="3D" csTypeId="urn:microsoft.com/office/officeart/2005/8/colors/accent1_2" csCatId="accent1" phldr="1"/>
      <dgm:spPr/>
      <dgm:t>
        <a:bodyPr/>
        <a:lstStyle/>
        <a:p>
          <a:endParaRPr lang="en-GB"/>
        </a:p>
      </dgm:t>
    </dgm:pt>
    <dgm:pt modelId="{DE54EB3F-F173-4DB8-A5EE-8246F8D33F26}">
      <dgm:prSet phldrT="[Text]"/>
      <dgm:spPr>
        <a:xfrm>
          <a:off x="2273305" y="1422399"/>
          <a:ext cx="1321593" cy="1321593"/>
        </a:xfrm>
        <a:gradFill rotWithShape="0">
          <a:gsLst>
            <a:gs pos="0">
              <a:srgbClr val="008000">
                <a:hueOff val="0"/>
                <a:satOff val="0"/>
                <a:lumOff val="0"/>
                <a:alphaOff val="0"/>
                <a:shade val="51000"/>
                <a:satMod val="130000"/>
              </a:srgbClr>
            </a:gs>
            <a:gs pos="80000">
              <a:srgbClr val="008000">
                <a:hueOff val="0"/>
                <a:satOff val="0"/>
                <a:lumOff val="0"/>
                <a:alphaOff val="0"/>
                <a:shade val="93000"/>
                <a:satMod val="130000"/>
              </a:srgbClr>
            </a:gs>
            <a:gs pos="100000">
              <a:srgbClr val="008000">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GB" dirty="0">
              <a:solidFill>
                <a:srgbClr val="FFFFFF"/>
              </a:solidFill>
              <a:latin typeface="Arial"/>
              <a:ea typeface="+mn-ea"/>
              <a:cs typeface="+mn-cs"/>
            </a:rPr>
            <a:t>In vitro and biomarker data</a:t>
          </a:r>
        </a:p>
      </dgm:t>
    </dgm:pt>
    <dgm:pt modelId="{FB015494-958F-463D-8706-42888781F18D}" type="parTrans" cxnId="{4333A11D-7AD0-42C5-8BAF-EFEF633686D5}">
      <dgm:prSet/>
      <dgm:spPr/>
      <dgm:t>
        <a:bodyPr/>
        <a:lstStyle/>
        <a:p>
          <a:endParaRPr lang="en-GB"/>
        </a:p>
      </dgm:t>
    </dgm:pt>
    <dgm:pt modelId="{7AF955F5-92D9-45F5-8267-31A297E216A1}" type="sibTrans" cxnId="{4333A11D-7AD0-42C5-8BAF-EFEF633686D5}">
      <dgm:prSet/>
      <dgm:spPr/>
      <dgm:t>
        <a:bodyPr/>
        <a:lstStyle/>
        <a:p>
          <a:endParaRPr lang="en-GB"/>
        </a:p>
      </dgm:t>
    </dgm:pt>
    <dgm:pt modelId="{639748CF-14BA-4C8C-BFD3-8055A6B6CAFB}">
      <dgm:prSet phldrT="[Text]"/>
      <dgm:spPr>
        <a:xfrm>
          <a:off x="3263897" y="732038"/>
          <a:ext cx="1321593" cy="1321593"/>
        </a:xfr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GB" dirty="0">
              <a:solidFill>
                <a:srgbClr val="FFFFFF"/>
              </a:solidFill>
              <a:latin typeface="Arial"/>
              <a:ea typeface="+mn-ea"/>
              <a:cs typeface="+mn-cs"/>
            </a:rPr>
            <a:t>Theoretical Principles</a:t>
          </a:r>
        </a:p>
      </dgm:t>
    </dgm:pt>
    <dgm:pt modelId="{6A751ED7-47F9-4391-ACD4-7DCF469BF68C}" type="parTrans" cxnId="{242F6DEA-8BCA-4EE2-BDDB-D7A7434D46C1}">
      <dgm:prSet/>
      <dgm:spPr/>
      <dgm:t>
        <a:bodyPr/>
        <a:lstStyle/>
        <a:p>
          <a:endParaRPr lang="en-GB"/>
        </a:p>
      </dgm:t>
    </dgm:pt>
    <dgm:pt modelId="{DE9F8170-041A-4452-92CC-B866F5AF4C35}" type="sibTrans" cxnId="{242F6DEA-8BCA-4EE2-BDDB-D7A7434D46C1}">
      <dgm:prSet/>
      <dgm:spPr/>
      <dgm:t>
        <a:bodyPr/>
        <a:lstStyle/>
        <a:p>
          <a:endParaRPr lang="en-GB"/>
        </a:p>
      </dgm:t>
    </dgm:pt>
    <dgm:pt modelId="{26942BB5-D27C-4797-A373-5A66BE95B29A}">
      <dgm:prSet phldrT="[Text]"/>
      <dgm:spPr>
        <a:xfrm>
          <a:off x="2425695" y="0"/>
          <a:ext cx="1321593" cy="1321593"/>
        </a:xfrm>
        <a:solidFill>
          <a:srgbClr val="00B05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GB" dirty="0">
              <a:solidFill>
                <a:srgbClr val="FFFFFF"/>
              </a:solidFill>
              <a:latin typeface="Arial"/>
              <a:ea typeface="+mn-ea"/>
              <a:cs typeface="+mn-cs"/>
            </a:rPr>
            <a:t>Historical data from the same population</a:t>
          </a:r>
        </a:p>
      </dgm:t>
    </dgm:pt>
    <dgm:pt modelId="{04A28E96-613B-4880-A82F-FC4933AAE754}" type="sibTrans" cxnId="{0C477A2D-990E-4D06-BED3-E13F38A155B9}">
      <dgm:prSet/>
      <dgm:spPr/>
      <dgm:t>
        <a:bodyPr/>
        <a:lstStyle/>
        <a:p>
          <a:endParaRPr lang="en-GB"/>
        </a:p>
      </dgm:t>
    </dgm:pt>
    <dgm:pt modelId="{681F3527-D2D9-47FF-8AC0-95344395AC54}" type="parTrans" cxnId="{0C477A2D-990E-4D06-BED3-E13F38A155B9}">
      <dgm:prSet/>
      <dgm:spPr/>
      <dgm:t>
        <a:bodyPr/>
        <a:lstStyle/>
        <a:p>
          <a:endParaRPr lang="en-GB"/>
        </a:p>
      </dgm:t>
    </dgm:pt>
    <dgm:pt modelId="{8B31461C-4B83-47C7-9FFE-74840C4A5520}">
      <dgm:prSet phldrT="[Text]" custT="1"/>
      <dgm:spPr>
        <a:xfrm>
          <a:off x="292098" y="3632202"/>
          <a:ext cx="7010402" cy="881071"/>
        </a:xfrm>
        <a:noFill/>
        <a:ln>
          <a:noFill/>
        </a:ln>
        <a:effectLst/>
      </dgm:spPr>
      <dgm:t>
        <a:bodyPr/>
        <a:lstStyle/>
        <a:p>
          <a:r>
            <a:rPr lang="en-GB" sz="1600" b="1" dirty="0">
              <a:solidFill>
                <a:srgbClr val="333333">
                  <a:hueOff val="0"/>
                  <a:satOff val="0"/>
                  <a:lumOff val="0"/>
                  <a:alphaOff val="0"/>
                </a:srgbClr>
              </a:solidFill>
              <a:latin typeface="Arial"/>
              <a:ea typeface="+mn-ea"/>
              <a:cs typeface="+mn-cs"/>
            </a:rPr>
            <a:t>Characterisation of PK, PD, Efficacy, Safety, B/RB</a:t>
          </a:r>
        </a:p>
      </dgm:t>
    </dgm:pt>
    <dgm:pt modelId="{A8F86551-B9BC-4FE9-A3CC-90CDE9320377}" type="sibTrans" cxnId="{18F38665-6B70-420A-A8F2-8A258E7156D9}">
      <dgm:prSet/>
      <dgm:spPr/>
      <dgm:t>
        <a:bodyPr/>
        <a:lstStyle/>
        <a:p>
          <a:endParaRPr lang="en-GB"/>
        </a:p>
      </dgm:t>
    </dgm:pt>
    <dgm:pt modelId="{A2380919-FD3E-44C5-A031-7E7242893981}" type="parTrans" cxnId="{18F38665-6B70-420A-A8F2-8A258E7156D9}">
      <dgm:prSet/>
      <dgm:spPr/>
      <dgm:t>
        <a:bodyPr/>
        <a:lstStyle/>
        <a:p>
          <a:endParaRPr lang="en-GB"/>
        </a:p>
      </dgm:t>
    </dgm:pt>
    <dgm:pt modelId="{088EFA5A-ABC4-4465-A351-22DA8D79CDE8}" type="pres">
      <dgm:prSet presAssocID="{61B16B08-EA01-4E9F-A4A2-C97A66D3C6F8}" presName="Name0" presStyleCnt="0">
        <dgm:presLayoutVars>
          <dgm:chMax val="4"/>
          <dgm:resizeHandles val="exact"/>
        </dgm:presLayoutVars>
      </dgm:prSet>
      <dgm:spPr/>
    </dgm:pt>
    <dgm:pt modelId="{E19A8E7F-A653-4F89-A123-35C6EEB4579F}" type="pres">
      <dgm:prSet presAssocID="{61B16B08-EA01-4E9F-A4A2-C97A66D3C6F8}" presName="ellipse" presStyleLbl="trBgShp" presStyleIdx="0" presStyleCnt="1" custScaleX="176685"/>
      <dgm:spPr>
        <a:xfrm>
          <a:off x="444509" y="110130"/>
          <a:ext cx="6693832" cy="1315720"/>
        </a:xfrm>
        <a:prstGeom prst="ellipse">
          <a:avLst/>
        </a:prstGeom>
        <a:solidFill>
          <a:srgbClr val="008000">
            <a:tint val="50000"/>
            <a:alpha val="40000"/>
            <a:hueOff val="0"/>
            <a:satOff val="0"/>
            <a:lumOff val="0"/>
            <a:alphaOff val="0"/>
          </a:srgbClr>
        </a:solidFill>
        <a:ln>
          <a:noFill/>
        </a:ln>
        <a:effectLst/>
        <a:scene3d>
          <a:camera prst="orthographicFront"/>
          <a:lightRig rig="flat" dir="t"/>
        </a:scene3d>
        <a:sp3d z="-190500" extrusionH="12700" prstMaterial="matte"/>
      </dgm:spPr>
    </dgm:pt>
    <dgm:pt modelId="{8ED5123B-5F1E-411D-8FC7-F55502CA2560}" type="pres">
      <dgm:prSet presAssocID="{61B16B08-EA01-4E9F-A4A2-C97A66D3C6F8}" presName="arrow1" presStyleLbl="fgShp" presStyleIdx="0" presStyleCnt="1" custScaleX="233408" custScaleY="165926" custLinFactNeighborX="1130" custLinFactNeighborY="-20342"/>
      <dgm:spPr>
        <a:xfrm>
          <a:off x="3430190" y="3098797"/>
          <a:ext cx="734218" cy="469900"/>
        </a:xfrm>
        <a:prstGeom prst="downArrow">
          <a:avLst/>
        </a:prstGeom>
        <a:solidFill>
          <a:srgbClr val="008000">
            <a:lumMod val="20000"/>
            <a:lumOff val="80000"/>
          </a:srgbClr>
        </a:solidFill>
        <a:ln>
          <a:noFill/>
        </a:ln>
        <a:effectLst>
          <a:outerShdw blurRad="40000" dist="23000" dir="5400000" rotWithShape="0">
            <a:srgbClr val="000000">
              <a:alpha val="35000"/>
            </a:srgbClr>
          </a:outerShdw>
        </a:effectLst>
        <a:scene3d>
          <a:camera prst="orthographicFront"/>
          <a:lightRig rig="flat" dir="t"/>
        </a:scene3d>
        <a:sp3d z="190500" prstMaterial="plastic">
          <a:bevelT w="120900" h="88900"/>
          <a:bevelB w="88900" h="31750" prst="angle"/>
        </a:sp3d>
      </dgm:spPr>
    </dgm:pt>
    <dgm:pt modelId="{8C5A20C6-2309-49B6-BAA4-7E8CDB8F16F5}" type="pres">
      <dgm:prSet presAssocID="{61B16B08-EA01-4E9F-A4A2-C97A66D3C6F8}" presName="rectangle" presStyleLbl="revTx" presStyleIdx="0" presStyleCnt="1" custScaleX="198919" custScaleY="100001" custLinFactNeighborX="0" custLinFactNeighborY="3705">
        <dgm:presLayoutVars>
          <dgm:bulletEnabled val="1"/>
        </dgm:presLayoutVars>
      </dgm:prSet>
      <dgm:spPr>
        <a:prstGeom prst="rect">
          <a:avLst/>
        </a:prstGeom>
      </dgm:spPr>
    </dgm:pt>
    <dgm:pt modelId="{A7715B87-E31E-4F53-A723-FA597C784883}" type="pres">
      <dgm:prSet presAssocID="{26942BB5-D27C-4797-A373-5A66BE95B29A}" presName="item1" presStyleLbl="node1" presStyleIdx="0" presStyleCnt="3" custLinFactNeighborX="-805" custLinFactNeighborY="-60187">
        <dgm:presLayoutVars>
          <dgm:bulletEnabled val="1"/>
        </dgm:presLayoutVars>
      </dgm:prSet>
      <dgm:spPr>
        <a:prstGeom prst="ellipse">
          <a:avLst/>
        </a:prstGeom>
      </dgm:spPr>
    </dgm:pt>
    <dgm:pt modelId="{8509BAF8-C400-465E-85BA-CA726783589A}" type="pres">
      <dgm:prSet presAssocID="{639748CF-14BA-4C8C-BFD3-8055A6B6CAFB}" presName="item2" presStyleLbl="node1" presStyleIdx="1" presStyleCnt="3" custLinFactNeighborX="7327" custLinFactNeighborY="-54009">
        <dgm:presLayoutVars>
          <dgm:bulletEnabled val="1"/>
        </dgm:presLayoutVars>
      </dgm:prSet>
      <dgm:spPr>
        <a:prstGeom prst="ellipse">
          <a:avLst/>
        </a:prstGeom>
      </dgm:spPr>
    </dgm:pt>
    <dgm:pt modelId="{DB2CB7FC-99A1-4893-B7CA-CD254CE3E314}" type="pres">
      <dgm:prSet presAssocID="{8B31461C-4B83-47C7-9FFE-74840C4A5520}" presName="item3" presStyleLbl="node1" presStyleIdx="2" presStyleCnt="3" custLinFactX="-6426" custLinFactNeighborX="-100000" custLinFactNeighborY="91250">
        <dgm:presLayoutVars>
          <dgm:bulletEnabled val="1"/>
        </dgm:presLayoutVars>
      </dgm:prSet>
      <dgm:spPr>
        <a:prstGeom prst="ellipse">
          <a:avLst/>
        </a:prstGeom>
      </dgm:spPr>
    </dgm:pt>
    <dgm:pt modelId="{4B6539F6-98BE-47AB-974F-90CBBBC04749}" type="pres">
      <dgm:prSet presAssocID="{61B16B08-EA01-4E9F-A4A2-C97A66D3C6F8}" presName="funnel" presStyleLbl="trAlignAcc1" presStyleIdx="0" presStyleCnt="1" custScaleX="170502" custScaleY="86631"/>
      <dgm:spPr>
        <a:xfrm>
          <a:off x="292098" y="168475"/>
          <a:ext cx="7010402" cy="2849553"/>
        </a:xfrm>
        <a:prstGeom prst="funnel">
          <a:avLst/>
        </a:prstGeom>
        <a:solidFill>
          <a:srgbClr val="FFFFFF">
            <a:alpha val="40000"/>
            <a:hueOff val="0"/>
            <a:satOff val="0"/>
            <a:lumOff val="0"/>
            <a:alphaOff val="0"/>
          </a:srgbClr>
        </a:solidFill>
        <a:ln w="9525" cap="flat" cmpd="sng" algn="ctr">
          <a:solidFill>
            <a:srgbClr val="008000">
              <a:hueOff val="0"/>
              <a:satOff val="0"/>
              <a:lumOff val="0"/>
              <a:alphaOff val="0"/>
            </a:srgb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gm:spPr>
    </dgm:pt>
  </dgm:ptLst>
  <dgm:cxnLst>
    <dgm:cxn modelId="{5FCF4916-79F7-473E-AF18-F2120E01E118}" type="presOf" srcId="{639748CF-14BA-4C8C-BFD3-8055A6B6CAFB}" destId="{A7715B87-E31E-4F53-A723-FA597C784883}" srcOrd="0" destOrd="0" presId="urn:microsoft.com/office/officeart/2005/8/layout/funnel1"/>
    <dgm:cxn modelId="{4333A11D-7AD0-42C5-8BAF-EFEF633686D5}" srcId="{61B16B08-EA01-4E9F-A4A2-C97A66D3C6F8}" destId="{DE54EB3F-F173-4DB8-A5EE-8246F8D33F26}" srcOrd="0" destOrd="0" parTransId="{FB015494-958F-463D-8706-42888781F18D}" sibTransId="{7AF955F5-92D9-45F5-8267-31A297E216A1}"/>
    <dgm:cxn modelId="{0C477A2D-990E-4D06-BED3-E13F38A155B9}" srcId="{61B16B08-EA01-4E9F-A4A2-C97A66D3C6F8}" destId="{26942BB5-D27C-4797-A373-5A66BE95B29A}" srcOrd="1" destOrd="0" parTransId="{681F3527-D2D9-47FF-8AC0-95344395AC54}" sibTransId="{04A28E96-613B-4880-A82F-FC4933AAE754}"/>
    <dgm:cxn modelId="{18F38665-6B70-420A-A8F2-8A258E7156D9}" srcId="{61B16B08-EA01-4E9F-A4A2-C97A66D3C6F8}" destId="{8B31461C-4B83-47C7-9FFE-74840C4A5520}" srcOrd="3" destOrd="0" parTransId="{A2380919-FD3E-44C5-A031-7E7242893981}" sibTransId="{A8F86551-B9BC-4FE9-A3CC-90CDE9320377}"/>
    <dgm:cxn modelId="{2D61D488-D702-48F9-A128-B49140FCCB98}" type="presOf" srcId="{8B31461C-4B83-47C7-9FFE-74840C4A5520}" destId="{8C5A20C6-2309-49B6-BAA4-7E8CDB8F16F5}" srcOrd="0" destOrd="0" presId="urn:microsoft.com/office/officeart/2005/8/layout/funnel1"/>
    <dgm:cxn modelId="{06F252AB-E745-48EF-A3EF-3947C13F7FD6}" type="presOf" srcId="{DE54EB3F-F173-4DB8-A5EE-8246F8D33F26}" destId="{DB2CB7FC-99A1-4893-B7CA-CD254CE3E314}" srcOrd="0" destOrd="0" presId="urn:microsoft.com/office/officeart/2005/8/layout/funnel1"/>
    <dgm:cxn modelId="{C06908B9-DE02-4C8E-AB0B-0E1502A29F90}" type="presOf" srcId="{26942BB5-D27C-4797-A373-5A66BE95B29A}" destId="{8509BAF8-C400-465E-85BA-CA726783589A}" srcOrd="0" destOrd="0" presId="urn:microsoft.com/office/officeart/2005/8/layout/funnel1"/>
    <dgm:cxn modelId="{D20300C2-CEE3-4425-B2BE-F1078142ACA6}" type="presOf" srcId="{61B16B08-EA01-4E9F-A4A2-C97A66D3C6F8}" destId="{088EFA5A-ABC4-4465-A351-22DA8D79CDE8}" srcOrd="0" destOrd="0" presId="urn:microsoft.com/office/officeart/2005/8/layout/funnel1"/>
    <dgm:cxn modelId="{242F6DEA-8BCA-4EE2-BDDB-D7A7434D46C1}" srcId="{61B16B08-EA01-4E9F-A4A2-C97A66D3C6F8}" destId="{639748CF-14BA-4C8C-BFD3-8055A6B6CAFB}" srcOrd="2" destOrd="0" parTransId="{6A751ED7-47F9-4391-ACD4-7DCF469BF68C}" sibTransId="{DE9F8170-041A-4452-92CC-B866F5AF4C35}"/>
    <dgm:cxn modelId="{58286FA3-1315-4E93-B3F2-D082B499F5CF}" type="presParOf" srcId="{088EFA5A-ABC4-4465-A351-22DA8D79CDE8}" destId="{E19A8E7F-A653-4F89-A123-35C6EEB4579F}" srcOrd="0" destOrd="0" presId="urn:microsoft.com/office/officeart/2005/8/layout/funnel1"/>
    <dgm:cxn modelId="{9BA0CCE8-2252-4D42-8476-5F244D06F476}" type="presParOf" srcId="{088EFA5A-ABC4-4465-A351-22DA8D79CDE8}" destId="{8ED5123B-5F1E-411D-8FC7-F55502CA2560}" srcOrd="1" destOrd="0" presId="urn:microsoft.com/office/officeart/2005/8/layout/funnel1"/>
    <dgm:cxn modelId="{999D90E6-F03F-4E35-A9D7-B52A30A8183D}" type="presParOf" srcId="{088EFA5A-ABC4-4465-A351-22DA8D79CDE8}" destId="{8C5A20C6-2309-49B6-BAA4-7E8CDB8F16F5}" srcOrd="2" destOrd="0" presId="urn:microsoft.com/office/officeart/2005/8/layout/funnel1"/>
    <dgm:cxn modelId="{5A99E4C7-8AC5-4173-A3C3-ED3B4F217375}" type="presParOf" srcId="{088EFA5A-ABC4-4465-A351-22DA8D79CDE8}" destId="{A7715B87-E31E-4F53-A723-FA597C784883}" srcOrd="3" destOrd="0" presId="urn:microsoft.com/office/officeart/2005/8/layout/funnel1"/>
    <dgm:cxn modelId="{554EEE90-ADFE-40BB-8DF5-E91BBAB5F6E4}" type="presParOf" srcId="{088EFA5A-ABC4-4465-A351-22DA8D79CDE8}" destId="{8509BAF8-C400-465E-85BA-CA726783589A}" srcOrd="4" destOrd="0" presId="urn:microsoft.com/office/officeart/2005/8/layout/funnel1"/>
    <dgm:cxn modelId="{DDE9B5E7-6AB9-4035-B253-D3984396FFAF}" type="presParOf" srcId="{088EFA5A-ABC4-4465-A351-22DA8D79CDE8}" destId="{DB2CB7FC-99A1-4893-B7CA-CD254CE3E314}" srcOrd="5" destOrd="0" presId="urn:microsoft.com/office/officeart/2005/8/layout/funnel1"/>
    <dgm:cxn modelId="{66898060-8A7D-4970-A31E-6B3E118177D9}" type="presParOf" srcId="{088EFA5A-ABC4-4465-A351-22DA8D79CDE8}" destId="{4B6539F6-98BE-47AB-974F-90CBBBC04749}" srcOrd="6" destOrd="0" presId="urn:microsoft.com/office/officeart/2005/8/layout/funnel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9A8E7F-A653-4F89-A123-35C6EEB4579F}">
      <dsp:nvSpPr>
        <dsp:cNvPr id="0" name=""/>
        <dsp:cNvSpPr/>
      </dsp:nvSpPr>
      <dsp:spPr>
        <a:xfrm>
          <a:off x="353535" y="87591"/>
          <a:ext cx="5323874" cy="1046445"/>
        </a:xfrm>
        <a:prstGeom prst="ellipse">
          <a:avLst/>
        </a:prstGeom>
        <a:solidFill>
          <a:srgbClr val="008000">
            <a:tint val="50000"/>
            <a:alpha val="40000"/>
            <a:hueOff val="0"/>
            <a:satOff val="0"/>
            <a:lumOff val="0"/>
            <a:alphaOff val="0"/>
          </a:srgbClr>
        </a:solidFill>
        <a:ln>
          <a:noFill/>
        </a:ln>
        <a:effectLst/>
        <a:scene3d>
          <a:camera prst="orthographicFront"/>
          <a:lightRig rig="flat" dir="t"/>
        </a:scene3d>
        <a:sp3d z="-190500" extrusionH="12700" prstMaterial="matte"/>
      </dsp:spPr>
      <dsp:style>
        <a:lnRef idx="0">
          <a:scrgbClr r="0" g="0" b="0"/>
        </a:lnRef>
        <a:fillRef idx="1">
          <a:scrgbClr r="0" g="0" b="0"/>
        </a:fillRef>
        <a:effectRef idx="0">
          <a:scrgbClr r="0" g="0" b="0"/>
        </a:effectRef>
        <a:fontRef idx="minor"/>
      </dsp:style>
    </dsp:sp>
    <dsp:sp modelId="{8ED5123B-5F1E-411D-8FC7-F55502CA2560}">
      <dsp:nvSpPr>
        <dsp:cNvPr id="0" name=""/>
        <dsp:cNvSpPr/>
      </dsp:nvSpPr>
      <dsp:spPr>
        <a:xfrm>
          <a:off x="2345246" y="2450763"/>
          <a:ext cx="1362994" cy="620115"/>
        </a:xfrm>
        <a:prstGeom prst="downArrow">
          <a:avLst/>
        </a:prstGeom>
        <a:solidFill>
          <a:srgbClr val="008000">
            <a:lumMod val="20000"/>
            <a:lumOff val="80000"/>
          </a:srgbClr>
        </a:solidFill>
        <a:ln>
          <a:noFill/>
        </a:ln>
        <a:effectLst>
          <a:outerShdw blurRad="40000" dist="23000" dir="5400000" rotWithShape="0">
            <a:srgbClr val="000000">
              <a:alpha val="35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8C5A20C6-2309-49B6-BAA4-7E8CDB8F16F5}">
      <dsp:nvSpPr>
        <dsp:cNvPr id="0" name=""/>
        <dsp:cNvSpPr/>
      </dsp:nvSpPr>
      <dsp:spPr>
        <a:xfrm>
          <a:off x="232317" y="2974923"/>
          <a:ext cx="5575655" cy="700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b="1" kern="1200" dirty="0">
              <a:solidFill>
                <a:srgbClr val="333333">
                  <a:hueOff val="0"/>
                  <a:satOff val="0"/>
                  <a:lumOff val="0"/>
                  <a:alphaOff val="0"/>
                </a:srgbClr>
              </a:solidFill>
              <a:latin typeface="Arial"/>
              <a:ea typeface="+mn-ea"/>
              <a:cs typeface="+mn-cs"/>
            </a:rPr>
            <a:t>Characterisation of PK, PD, Efficacy, Safety, B/RB</a:t>
          </a:r>
        </a:p>
      </dsp:txBody>
      <dsp:txXfrm>
        <a:off x="232317" y="2974923"/>
        <a:ext cx="5575655" cy="700751"/>
      </dsp:txXfrm>
    </dsp:sp>
    <dsp:sp modelId="{A7715B87-E31E-4F53-A723-FA597C784883}">
      <dsp:nvSpPr>
        <dsp:cNvPr id="0" name=""/>
        <dsp:cNvSpPr/>
      </dsp:nvSpPr>
      <dsp:spPr>
        <a:xfrm>
          <a:off x="2595908" y="582219"/>
          <a:ext cx="1051116" cy="1051116"/>
        </a:xfrm>
        <a:prstGeom prst="ellipse">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rgbClr val="FFFFFF"/>
              </a:solidFill>
              <a:latin typeface="Arial"/>
              <a:ea typeface="+mn-ea"/>
              <a:cs typeface="+mn-cs"/>
            </a:rPr>
            <a:t>Theoretical Principles</a:t>
          </a:r>
        </a:p>
      </dsp:txBody>
      <dsp:txXfrm>
        <a:off x="2749840" y="736151"/>
        <a:ext cx="743252" cy="743252"/>
      </dsp:txXfrm>
    </dsp:sp>
    <dsp:sp modelId="{8509BAF8-C400-465E-85BA-CA726783589A}">
      <dsp:nvSpPr>
        <dsp:cNvPr id="0" name=""/>
        <dsp:cNvSpPr/>
      </dsp:nvSpPr>
      <dsp:spPr>
        <a:xfrm>
          <a:off x="1929252" y="0"/>
          <a:ext cx="1051116" cy="1051116"/>
        </a:xfrm>
        <a:prstGeom prst="ellipse">
          <a:avLst/>
        </a:prstGeom>
        <a:solidFill>
          <a:srgbClr val="00B05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rgbClr val="FFFFFF"/>
              </a:solidFill>
              <a:latin typeface="Arial"/>
              <a:ea typeface="+mn-ea"/>
              <a:cs typeface="+mn-cs"/>
            </a:rPr>
            <a:t>Historical data from the same population</a:t>
          </a:r>
        </a:p>
      </dsp:txBody>
      <dsp:txXfrm>
        <a:off x="2083184" y="153932"/>
        <a:ext cx="743252" cy="743252"/>
      </dsp:txXfrm>
    </dsp:sp>
    <dsp:sp modelId="{DB2CB7FC-99A1-4893-B7CA-CD254CE3E314}">
      <dsp:nvSpPr>
        <dsp:cNvPr id="0" name=""/>
        <dsp:cNvSpPr/>
      </dsp:nvSpPr>
      <dsp:spPr>
        <a:xfrm>
          <a:off x="1808050" y="1131291"/>
          <a:ext cx="1051116" cy="1051116"/>
        </a:xfrm>
        <a:prstGeom prst="ellipse">
          <a:avLst/>
        </a:prstGeom>
        <a:gradFill rotWithShape="0">
          <a:gsLst>
            <a:gs pos="0">
              <a:srgbClr val="008000">
                <a:hueOff val="0"/>
                <a:satOff val="0"/>
                <a:lumOff val="0"/>
                <a:alphaOff val="0"/>
                <a:shade val="51000"/>
                <a:satMod val="130000"/>
              </a:srgbClr>
            </a:gs>
            <a:gs pos="80000">
              <a:srgbClr val="008000">
                <a:hueOff val="0"/>
                <a:satOff val="0"/>
                <a:lumOff val="0"/>
                <a:alphaOff val="0"/>
                <a:shade val="93000"/>
                <a:satMod val="130000"/>
              </a:srgbClr>
            </a:gs>
            <a:gs pos="100000">
              <a:srgbClr val="008000">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rgbClr val="FFFFFF"/>
              </a:solidFill>
              <a:latin typeface="Arial"/>
              <a:ea typeface="+mn-ea"/>
              <a:cs typeface="+mn-cs"/>
            </a:rPr>
            <a:t>In vitro and biomarker data</a:t>
          </a:r>
        </a:p>
      </dsp:txBody>
      <dsp:txXfrm>
        <a:off x="1961982" y="1285223"/>
        <a:ext cx="743252" cy="743252"/>
      </dsp:txXfrm>
    </dsp:sp>
    <dsp:sp modelId="{4B6539F6-98BE-47AB-974F-90CBBBC04749}">
      <dsp:nvSpPr>
        <dsp:cNvPr id="0" name=""/>
        <dsp:cNvSpPr/>
      </dsp:nvSpPr>
      <dsp:spPr>
        <a:xfrm>
          <a:off x="232317" y="133995"/>
          <a:ext cx="5575655" cy="2266364"/>
        </a:xfrm>
        <a:prstGeom prst="funnel">
          <a:avLst/>
        </a:prstGeom>
        <a:solidFill>
          <a:srgbClr val="FFFFFF">
            <a:alpha val="40000"/>
            <a:hueOff val="0"/>
            <a:satOff val="0"/>
            <a:lumOff val="0"/>
            <a:alphaOff val="0"/>
          </a:srgbClr>
        </a:solidFill>
        <a:ln w="9525" cap="flat" cmpd="sng" algn="ctr">
          <a:solidFill>
            <a:srgbClr val="008000">
              <a:hueOff val="0"/>
              <a:satOff val="0"/>
              <a:lumOff val="0"/>
              <a:alphaOff val="0"/>
            </a:srgb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F7BC34D5-0BF4-DEFA-3DDE-9D38FA16CF6A}"/>
              </a:ext>
            </a:extLst>
          </p:cNvPr>
          <p:cNvSpPr>
            <a:spLocks noGrp="1"/>
          </p:cNvSpPr>
          <p:nvPr>
            <p:ph type="hdr" sz="quarter"/>
          </p:nvPr>
        </p:nvSpPr>
        <p:spPr>
          <a:xfrm>
            <a:off x="1" y="0"/>
            <a:ext cx="2946292" cy="497286"/>
          </a:xfrm>
          <a:prstGeom prst="rect">
            <a:avLst/>
          </a:prstGeom>
        </p:spPr>
        <p:txBody>
          <a:bodyPr vert="horz" lIns="91440" tIns="45720" rIns="91440" bIns="45720" rtlCol="0"/>
          <a:lstStyle>
            <a:lvl1pPr algn="l">
              <a:defRPr sz="1200"/>
            </a:lvl1pPr>
          </a:lstStyle>
          <a:p>
            <a:pPr>
              <a:defRPr/>
            </a:pPr>
            <a:endParaRPr lang="en-GB"/>
          </a:p>
        </p:txBody>
      </p:sp>
      <p:sp>
        <p:nvSpPr>
          <p:cNvPr id="3" name="Espace réservé de la date 2">
            <a:extLst>
              <a:ext uri="{FF2B5EF4-FFF2-40B4-BE49-F238E27FC236}">
                <a16:creationId xmlns:a16="http://schemas.microsoft.com/office/drawing/2014/main" id="{A1C71680-9596-85D5-E4AB-CC46AF8C0563}"/>
              </a:ext>
            </a:extLst>
          </p:cNvPr>
          <p:cNvSpPr>
            <a:spLocks noGrp="1"/>
          </p:cNvSpPr>
          <p:nvPr>
            <p:ph type="dt" sz="quarter" idx="1"/>
          </p:nvPr>
        </p:nvSpPr>
        <p:spPr>
          <a:xfrm>
            <a:off x="3849802" y="0"/>
            <a:ext cx="2946292" cy="497286"/>
          </a:xfrm>
          <a:prstGeom prst="rect">
            <a:avLst/>
          </a:prstGeom>
        </p:spPr>
        <p:txBody>
          <a:bodyPr vert="horz" lIns="91440" tIns="45720" rIns="91440" bIns="45720" rtlCol="0"/>
          <a:lstStyle>
            <a:lvl1pPr algn="r">
              <a:defRPr sz="1200"/>
            </a:lvl1pPr>
          </a:lstStyle>
          <a:p>
            <a:pPr>
              <a:defRPr/>
            </a:pPr>
            <a:fld id="{AC8E72C5-905E-4581-9761-60A0120320EE}" type="datetimeFigureOut">
              <a:rPr lang="en-GB"/>
              <a:pPr>
                <a:defRPr/>
              </a:pPr>
              <a:t>01/06/2026</a:t>
            </a:fld>
            <a:endParaRPr lang="en-GB"/>
          </a:p>
        </p:txBody>
      </p:sp>
      <p:sp>
        <p:nvSpPr>
          <p:cNvPr id="4" name="Espace réservé du pied de page 3">
            <a:extLst>
              <a:ext uri="{FF2B5EF4-FFF2-40B4-BE49-F238E27FC236}">
                <a16:creationId xmlns:a16="http://schemas.microsoft.com/office/drawing/2014/main" id="{A5480759-D581-E421-9C24-8095A8D9072A}"/>
              </a:ext>
            </a:extLst>
          </p:cNvPr>
          <p:cNvSpPr>
            <a:spLocks noGrp="1"/>
          </p:cNvSpPr>
          <p:nvPr>
            <p:ph type="ftr" sz="quarter" idx="2"/>
          </p:nvPr>
        </p:nvSpPr>
        <p:spPr>
          <a:xfrm>
            <a:off x="1" y="9429354"/>
            <a:ext cx="2946292" cy="497285"/>
          </a:xfrm>
          <a:prstGeom prst="rect">
            <a:avLst/>
          </a:prstGeom>
        </p:spPr>
        <p:txBody>
          <a:bodyPr vert="horz" lIns="91440" tIns="45720" rIns="91440" bIns="45720" rtlCol="0" anchor="b"/>
          <a:lstStyle>
            <a:lvl1pPr algn="l">
              <a:defRPr sz="1200"/>
            </a:lvl1pPr>
          </a:lstStyle>
          <a:p>
            <a:pPr>
              <a:defRPr/>
            </a:pPr>
            <a:endParaRPr lang="en-GB"/>
          </a:p>
        </p:txBody>
      </p:sp>
      <p:sp>
        <p:nvSpPr>
          <p:cNvPr id="5" name="Espace réservé du numéro de diapositive 4">
            <a:extLst>
              <a:ext uri="{FF2B5EF4-FFF2-40B4-BE49-F238E27FC236}">
                <a16:creationId xmlns:a16="http://schemas.microsoft.com/office/drawing/2014/main" id="{31341569-337A-F294-82E0-059592DA20AE}"/>
              </a:ext>
            </a:extLst>
          </p:cNvPr>
          <p:cNvSpPr>
            <a:spLocks noGrp="1"/>
          </p:cNvSpPr>
          <p:nvPr>
            <p:ph type="sldNum" sz="quarter" idx="3"/>
          </p:nvPr>
        </p:nvSpPr>
        <p:spPr>
          <a:xfrm>
            <a:off x="3849802" y="9429354"/>
            <a:ext cx="2946292" cy="497285"/>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436360E2-BA9B-4100-9F95-40E5EB50887C}" type="slidenum">
              <a:rPr lang="en-GB" altLang="fr-FR"/>
              <a:pPr>
                <a:defRPr/>
              </a:pPr>
              <a:t>‹#›</a:t>
            </a:fld>
            <a:endParaRPr lang="en-GB" altLang="fr-F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43E9232F-0117-6E98-B43F-F9EBBD42C572}"/>
              </a:ext>
            </a:extLst>
          </p:cNvPr>
          <p:cNvSpPr>
            <a:spLocks noGrp="1"/>
          </p:cNvSpPr>
          <p:nvPr>
            <p:ph type="hdr" sz="quarter"/>
          </p:nvPr>
        </p:nvSpPr>
        <p:spPr>
          <a:xfrm>
            <a:off x="1" y="0"/>
            <a:ext cx="2946292" cy="497286"/>
          </a:xfrm>
          <a:prstGeom prst="rect">
            <a:avLst/>
          </a:prstGeom>
        </p:spPr>
        <p:txBody>
          <a:bodyPr vert="horz" lIns="93205" tIns="46602" rIns="93205" bIns="46602" rtlCol="0"/>
          <a:lstStyle>
            <a:lvl1pPr algn="l" eaLnBrk="1" fontAlgn="auto" hangingPunct="1">
              <a:spcBef>
                <a:spcPts val="0"/>
              </a:spcBef>
              <a:spcAft>
                <a:spcPts val="0"/>
              </a:spcAft>
              <a:defRPr sz="1200">
                <a:latin typeface="+mn-lt"/>
              </a:defRPr>
            </a:lvl1pPr>
          </a:lstStyle>
          <a:p>
            <a:pPr>
              <a:defRPr/>
            </a:pPr>
            <a:endParaRPr lang="fr-BE"/>
          </a:p>
        </p:txBody>
      </p:sp>
      <p:sp>
        <p:nvSpPr>
          <p:cNvPr id="3" name="Espace réservé de la date 2">
            <a:extLst>
              <a:ext uri="{FF2B5EF4-FFF2-40B4-BE49-F238E27FC236}">
                <a16:creationId xmlns:a16="http://schemas.microsoft.com/office/drawing/2014/main" id="{A7D9957C-5424-709D-1D36-E23076D91483}"/>
              </a:ext>
            </a:extLst>
          </p:cNvPr>
          <p:cNvSpPr>
            <a:spLocks noGrp="1"/>
          </p:cNvSpPr>
          <p:nvPr>
            <p:ph type="dt" idx="1"/>
          </p:nvPr>
        </p:nvSpPr>
        <p:spPr>
          <a:xfrm>
            <a:off x="3849802" y="0"/>
            <a:ext cx="2946292" cy="497286"/>
          </a:xfrm>
          <a:prstGeom prst="rect">
            <a:avLst/>
          </a:prstGeom>
        </p:spPr>
        <p:txBody>
          <a:bodyPr vert="horz" lIns="93205" tIns="46602" rIns="93205" bIns="46602" rtlCol="0"/>
          <a:lstStyle>
            <a:lvl1pPr algn="r" eaLnBrk="1" fontAlgn="auto" hangingPunct="1">
              <a:spcBef>
                <a:spcPts val="0"/>
              </a:spcBef>
              <a:spcAft>
                <a:spcPts val="0"/>
              </a:spcAft>
              <a:defRPr sz="1200">
                <a:latin typeface="+mn-lt"/>
              </a:defRPr>
            </a:lvl1pPr>
          </a:lstStyle>
          <a:p>
            <a:pPr>
              <a:defRPr/>
            </a:pPr>
            <a:fld id="{0FC1BE87-AF02-4A53-8E3C-D68254B8B256}" type="datetimeFigureOut">
              <a:rPr lang="fr-BE"/>
              <a:pPr>
                <a:defRPr/>
              </a:pPr>
              <a:t>01-06-26</a:t>
            </a:fld>
            <a:endParaRPr lang="fr-BE" dirty="0"/>
          </a:p>
        </p:txBody>
      </p:sp>
      <p:sp>
        <p:nvSpPr>
          <p:cNvPr id="4" name="Espace réservé de l'image des diapositives 3">
            <a:extLst>
              <a:ext uri="{FF2B5EF4-FFF2-40B4-BE49-F238E27FC236}">
                <a16:creationId xmlns:a16="http://schemas.microsoft.com/office/drawing/2014/main" id="{EC802B33-A81D-23B0-AF73-90581A1C287D}"/>
              </a:ext>
            </a:extLst>
          </p:cNvPr>
          <p:cNvSpPr>
            <a:spLocks noGrp="1" noRot="1" noChangeAspect="1"/>
          </p:cNvSpPr>
          <p:nvPr>
            <p:ph type="sldImg" idx="2"/>
          </p:nvPr>
        </p:nvSpPr>
        <p:spPr>
          <a:xfrm>
            <a:off x="92075" y="744538"/>
            <a:ext cx="6613525" cy="3721100"/>
          </a:xfrm>
          <a:prstGeom prst="rect">
            <a:avLst/>
          </a:prstGeom>
          <a:noFill/>
          <a:ln w="12700">
            <a:solidFill>
              <a:prstClr val="black"/>
            </a:solidFill>
          </a:ln>
        </p:spPr>
        <p:txBody>
          <a:bodyPr vert="horz" lIns="93205" tIns="46602" rIns="93205" bIns="46602" rtlCol="0" anchor="ctr"/>
          <a:lstStyle/>
          <a:p>
            <a:pPr lvl="0"/>
            <a:endParaRPr lang="fr-BE" noProof="0" dirty="0"/>
          </a:p>
        </p:txBody>
      </p:sp>
      <p:sp>
        <p:nvSpPr>
          <p:cNvPr id="5" name="Espace réservé des commentaires 4">
            <a:extLst>
              <a:ext uri="{FF2B5EF4-FFF2-40B4-BE49-F238E27FC236}">
                <a16:creationId xmlns:a16="http://schemas.microsoft.com/office/drawing/2014/main" id="{B5469973-B80A-C8C5-DFDC-9CAB6EC379E8}"/>
              </a:ext>
            </a:extLst>
          </p:cNvPr>
          <p:cNvSpPr>
            <a:spLocks noGrp="1"/>
          </p:cNvSpPr>
          <p:nvPr>
            <p:ph type="body" sz="quarter" idx="3"/>
          </p:nvPr>
        </p:nvSpPr>
        <p:spPr>
          <a:xfrm>
            <a:off x="680401" y="4715471"/>
            <a:ext cx="5436874" cy="4466034"/>
          </a:xfrm>
          <a:prstGeom prst="rect">
            <a:avLst/>
          </a:prstGeom>
        </p:spPr>
        <p:txBody>
          <a:bodyPr vert="horz" lIns="93205" tIns="46602" rIns="93205" bIns="46602"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fr-BE" noProof="0"/>
          </a:p>
        </p:txBody>
      </p:sp>
      <p:sp>
        <p:nvSpPr>
          <p:cNvPr id="6" name="Espace réservé du pied de page 5">
            <a:extLst>
              <a:ext uri="{FF2B5EF4-FFF2-40B4-BE49-F238E27FC236}">
                <a16:creationId xmlns:a16="http://schemas.microsoft.com/office/drawing/2014/main" id="{5F724013-B708-A879-D7DB-BE5227FAE8A9}"/>
              </a:ext>
            </a:extLst>
          </p:cNvPr>
          <p:cNvSpPr>
            <a:spLocks noGrp="1"/>
          </p:cNvSpPr>
          <p:nvPr>
            <p:ph type="ftr" sz="quarter" idx="4"/>
          </p:nvPr>
        </p:nvSpPr>
        <p:spPr>
          <a:xfrm>
            <a:off x="1" y="9427764"/>
            <a:ext cx="2946292" cy="497286"/>
          </a:xfrm>
          <a:prstGeom prst="rect">
            <a:avLst/>
          </a:prstGeom>
        </p:spPr>
        <p:txBody>
          <a:bodyPr vert="horz" lIns="93205" tIns="46602" rIns="93205" bIns="46602" rtlCol="0" anchor="b"/>
          <a:lstStyle>
            <a:lvl1pPr algn="l" eaLnBrk="1" fontAlgn="auto" hangingPunct="1">
              <a:spcBef>
                <a:spcPts val="0"/>
              </a:spcBef>
              <a:spcAft>
                <a:spcPts val="0"/>
              </a:spcAft>
              <a:defRPr sz="1200">
                <a:latin typeface="+mn-lt"/>
              </a:defRPr>
            </a:lvl1pPr>
          </a:lstStyle>
          <a:p>
            <a:pPr>
              <a:defRPr/>
            </a:pPr>
            <a:endParaRPr lang="fr-BE"/>
          </a:p>
        </p:txBody>
      </p:sp>
      <p:sp>
        <p:nvSpPr>
          <p:cNvPr id="7" name="Espace réservé du numéro de diapositive 6">
            <a:extLst>
              <a:ext uri="{FF2B5EF4-FFF2-40B4-BE49-F238E27FC236}">
                <a16:creationId xmlns:a16="http://schemas.microsoft.com/office/drawing/2014/main" id="{CC23F80E-1E95-20EB-3DB5-3D19D8A42962}"/>
              </a:ext>
            </a:extLst>
          </p:cNvPr>
          <p:cNvSpPr>
            <a:spLocks noGrp="1"/>
          </p:cNvSpPr>
          <p:nvPr>
            <p:ph type="sldNum" sz="quarter" idx="5"/>
          </p:nvPr>
        </p:nvSpPr>
        <p:spPr>
          <a:xfrm>
            <a:off x="3849802" y="9427764"/>
            <a:ext cx="2946292" cy="497286"/>
          </a:xfrm>
          <a:prstGeom prst="rect">
            <a:avLst/>
          </a:prstGeom>
        </p:spPr>
        <p:txBody>
          <a:bodyPr vert="horz" wrap="square" lIns="93205" tIns="46602" rIns="93205" bIns="46602"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BD23B80-D0DB-4ED4-8D8C-219D7116E552}" type="slidenum">
              <a:rPr lang="fr-BE" altLang="en-US"/>
              <a:pPr>
                <a:defRPr/>
              </a:pPr>
              <a:t>‹#›</a:t>
            </a:fld>
            <a:endParaRPr lang="fr-BE"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fr-BE"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A0C1DFF-FAFE-4442-BE0D-A52BD03999F2}" type="slidenum">
              <a:rPr kumimoji="0" lang="fr-BE"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fr-BE"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081286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08F110CB-32C4-49E0-B3CA-C51E0A3A134C}" type="slidenum">
              <a:rPr kumimoji="0" lang="fr-BE"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17</a:t>
            </a:fld>
            <a:endParaRPr kumimoji="0" lang="fr-BE"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4620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pPr>
              <a:defRPr/>
            </a:pPr>
            <a:fld id="{BBD23B80-D0DB-4ED4-8D8C-219D7116E552}" type="slidenum">
              <a:rPr lang="fr-BE" altLang="en-US" smtClean="0"/>
              <a:pPr>
                <a:defRPr/>
              </a:pPr>
              <a:t>22</a:t>
            </a:fld>
            <a:endParaRPr lang="fr-BE" altLang="en-US"/>
          </a:p>
        </p:txBody>
      </p:sp>
    </p:spTree>
    <p:extLst>
      <p:ext uri="{BB962C8B-B14F-4D97-AF65-F5344CB8AC3E}">
        <p14:creationId xmlns:p14="http://schemas.microsoft.com/office/powerpoint/2010/main" val="2818042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8552E-D2C6-836C-B3D4-0AFBFC1DF0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F9CCF5-3543-1E79-7D7C-2E5D848CBC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DCFA10-F9AE-DD64-92E0-3773A05FBF2A}"/>
              </a:ext>
            </a:extLst>
          </p:cNvPr>
          <p:cNvSpPr>
            <a:spLocks noGrp="1"/>
          </p:cNvSpPr>
          <p:nvPr>
            <p:ph type="body" idx="1"/>
          </p:nvPr>
        </p:nvSpPr>
        <p:spPr/>
        <p:txBody>
          <a:bodyPr/>
          <a:lstStyle/>
          <a:p>
            <a:pPr lvl="0"/>
            <a:endParaRPr lang="fr-BE" dirty="0"/>
          </a:p>
        </p:txBody>
      </p:sp>
      <p:sp>
        <p:nvSpPr>
          <p:cNvPr id="4" name="Slide Number Placeholder 3">
            <a:extLst>
              <a:ext uri="{FF2B5EF4-FFF2-40B4-BE49-F238E27FC236}">
                <a16:creationId xmlns:a16="http://schemas.microsoft.com/office/drawing/2014/main" id="{A1FF0021-A54F-30A0-DF0B-3A7E50699AD3}"/>
              </a:ext>
            </a:extLst>
          </p:cNvPr>
          <p:cNvSpPr>
            <a:spLocks noGrp="1"/>
          </p:cNvSpPr>
          <p:nvPr>
            <p:ph type="sldNum" sz="quarter" idx="5"/>
          </p:nvPr>
        </p:nvSpPr>
        <p:spPr/>
        <p:txBody>
          <a:bodyPr/>
          <a:lstStyle/>
          <a:p>
            <a:fld id="{2135CB03-16F3-48E1-951A-2BC0AAE28F3D}" type="slidenum">
              <a:rPr lang="fr-BE" smtClean="0"/>
              <a:t>23</a:t>
            </a:fld>
            <a:endParaRPr lang="fr-BE"/>
          </a:p>
        </p:txBody>
      </p:sp>
    </p:spTree>
    <p:extLst>
      <p:ext uri="{BB962C8B-B14F-4D97-AF65-F5344CB8AC3E}">
        <p14:creationId xmlns:p14="http://schemas.microsoft.com/office/powerpoint/2010/main" val="2560770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38EB8-85BA-54FF-5B96-081266A0E4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FDCDC3-709B-8C84-70C0-8B95D53EEF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AD5A6B-C220-00DF-0089-8187E1C17581}"/>
              </a:ext>
            </a:extLst>
          </p:cNvPr>
          <p:cNvSpPr>
            <a:spLocks noGrp="1"/>
          </p:cNvSpPr>
          <p:nvPr>
            <p:ph type="body" idx="1"/>
          </p:nvPr>
        </p:nvSpPr>
        <p:spPr/>
        <p:txBody>
          <a:bodyPr/>
          <a:lstStyle/>
          <a:p>
            <a:pPr lvl="0"/>
            <a:endParaRPr lang="fr-BE" dirty="0"/>
          </a:p>
        </p:txBody>
      </p:sp>
      <p:sp>
        <p:nvSpPr>
          <p:cNvPr id="4" name="Slide Number Placeholder 3">
            <a:extLst>
              <a:ext uri="{FF2B5EF4-FFF2-40B4-BE49-F238E27FC236}">
                <a16:creationId xmlns:a16="http://schemas.microsoft.com/office/drawing/2014/main" id="{15727732-1418-0A91-2875-AFA50D50328A}"/>
              </a:ext>
            </a:extLst>
          </p:cNvPr>
          <p:cNvSpPr>
            <a:spLocks noGrp="1"/>
          </p:cNvSpPr>
          <p:nvPr>
            <p:ph type="sldNum" sz="quarter" idx="5"/>
          </p:nvPr>
        </p:nvSpPr>
        <p:spPr/>
        <p:txBody>
          <a:bodyPr/>
          <a:lstStyle/>
          <a:p>
            <a:fld id="{2135CB03-16F3-48E1-951A-2BC0AAE28F3D}" type="slidenum">
              <a:rPr lang="fr-BE" smtClean="0"/>
              <a:t>24</a:t>
            </a:fld>
            <a:endParaRPr lang="fr-BE"/>
          </a:p>
        </p:txBody>
      </p:sp>
    </p:spTree>
    <p:extLst>
      <p:ext uri="{BB962C8B-B14F-4D97-AF65-F5344CB8AC3E}">
        <p14:creationId xmlns:p14="http://schemas.microsoft.com/office/powerpoint/2010/main" val="2375506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122CD-5C22-BDBB-9CFF-79E564818E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EDFC43-BFD0-CD18-687F-FFF13ECC00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EDFC49-72DE-3E0E-09CD-94C3FB8729C2}"/>
              </a:ext>
            </a:extLst>
          </p:cNvPr>
          <p:cNvSpPr>
            <a:spLocks noGrp="1"/>
          </p:cNvSpPr>
          <p:nvPr>
            <p:ph type="body" idx="1"/>
          </p:nvPr>
        </p:nvSpPr>
        <p:spPr/>
        <p:txBody>
          <a:bodyPr/>
          <a:lstStyle/>
          <a:p>
            <a:pPr lvl="0"/>
            <a:endParaRPr lang="fr-BE" dirty="0"/>
          </a:p>
        </p:txBody>
      </p:sp>
      <p:sp>
        <p:nvSpPr>
          <p:cNvPr id="4" name="Slide Number Placeholder 3">
            <a:extLst>
              <a:ext uri="{FF2B5EF4-FFF2-40B4-BE49-F238E27FC236}">
                <a16:creationId xmlns:a16="http://schemas.microsoft.com/office/drawing/2014/main" id="{B5A88523-B823-F53F-1BB6-9CD0111AAF4D}"/>
              </a:ext>
            </a:extLst>
          </p:cNvPr>
          <p:cNvSpPr>
            <a:spLocks noGrp="1"/>
          </p:cNvSpPr>
          <p:nvPr>
            <p:ph type="sldNum" sz="quarter" idx="5"/>
          </p:nvPr>
        </p:nvSpPr>
        <p:spPr/>
        <p:txBody>
          <a:bodyPr/>
          <a:lstStyle/>
          <a:p>
            <a:fld id="{2135CB03-16F3-48E1-951A-2BC0AAE28F3D}" type="slidenum">
              <a:rPr lang="fr-BE" smtClean="0"/>
              <a:t>25</a:t>
            </a:fld>
            <a:endParaRPr lang="fr-BE"/>
          </a:p>
        </p:txBody>
      </p:sp>
    </p:spTree>
    <p:extLst>
      <p:ext uri="{BB962C8B-B14F-4D97-AF65-F5344CB8AC3E}">
        <p14:creationId xmlns:p14="http://schemas.microsoft.com/office/powerpoint/2010/main" val="1620679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pPr>
              <a:defRPr/>
            </a:pPr>
            <a:fld id="{BBD23B80-D0DB-4ED4-8D8C-219D7116E552}" type="slidenum">
              <a:rPr lang="fr-BE" altLang="en-US" smtClean="0"/>
              <a:pPr>
                <a:defRPr/>
              </a:pPr>
              <a:t>3</a:t>
            </a:fld>
            <a:endParaRPr lang="fr-BE" altLang="en-US"/>
          </a:p>
        </p:txBody>
      </p:sp>
    </p:spTree>
    <p:extLst>
      <p:ext uri="{BB962C8B-B14F-4D97-AF65-F5344CB8AC3E}">
        <p14:creationId xmlns:p14="http://schemas.microsoft.com/office/powerpoint/2010/main" val="3621193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pPr>
              <a:defRPr/>
            </a:pPr>
            <a:fld id="{BBD23B80-D0DB-4ED4-8D8C-219D7116E552}" type="slidenum">
              <a:rPr lang="fr-BE" altLang="en-US" smtClean="0"/>
              <a:pPr>
                <a:defRPr/>
              </a:pPr>
              <a:t>5</a:t>
            </a:fld>
            <a:endParaRPr lang="fr-BE" altLang="en-US"/>
          </a:p>
        </p:txBody>
      </p:sp>
    </p:spTree>
    <p:extLst>
      <p:ext uri="{BB962C8B-B14F-4D97-AF65-F5344CB8AC3E}">
        <p14:creationId xmlns:p14="http://schemas.microsoft.com/office/powerpoint/2010/main" val="2528765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pPr>
              <a:defRPr/>
            </a:pPr>
            <a:fld id="{BBD23B80-D0DB-4ED4-8D8C-219D7116E552}" type="slidenum">
              <a:rPr lang="fr-BE" altLang="en-US" smtClean="0"/>
              <a:pPr>
                <a:defRPr/>
              </a:pPr>
              <a:t>6</a:t>
            </a:fld>
            <a:endParaRPr lang="fr-BE" altLang="en-US"/>
          </a:p>
        </p:txBody>
      </p:sp>
    </p:spTree>
    <p:extLst>
      <p:ext uri="{BB962C8B-B14F-4D97-AF65-F5344CB8AC3E}">
        <p14:creationId xmlns:p14="http://schemas.microsoft.com/office/powerpoint/2010/main" val="778841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FABC0-3FF6-C822-9593-6265069838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2FEEDC-53F6-41B8-BD83-3C837B3003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C767F0-F6B6-808E-126E-0D21A28BF8E5}"/>
              </a:ext>
            </a:extLst>
          </p:cNvPr>
          <p:cNvSpPr>
            <a:spLocks noGrp="1"/>
          </p:cNvSpPr>
          <p:nvPr>
            <p:ph type="body" idx="1"/>
          </p:nvPr>
        </p:nvSpPr>
        <p:spPr/>
        <p:txBody>
          <a:bodyPr/>
          <a:lstStyle/>
          <a:p>
            <a:endParaRPr lang="fr-BE" dirty="0"/>
          </a:p>
        </p:txBody>
      </p:sp>
      <p:sp>
        <p:nvSpPr>
          <p:cNvPr id="4" name="Slide Number Placeholder 3">
            <a:extLst>
              <a:ext uri="{FF2B5EF4-FFF2-40B4-BE49-F238E27FC236}">
                <a16:creationId xmlns:a16="http://schemas.microsoft.com/office/drawing/2014/main" id="{E097E980-FE62-0985-BB56-C44E5977E6DE}"/>
              </a:ext>
            </a:extLst>
          </p:cNvPr>
          <p:cNvSpPr>
            <a:spLocks noGrp="1"/>
          </p:cNvSpPr>
          <p:nvPr>
            <p:ph type="sldNum" sz="quarter" idx="5"/>
          </p:nvPr>
        </p:nvSpPr>
        <p:spPr/>
        <p:txBody>
          <a:bodyPr/>
          <a:lstStyle/>
          <a:p>
            <a:pPr>
              <a:defRPr/>
            </a:pPr>
            <a:fld id="{556E3692-D78C-4270-BCEB-C2E9892D0725}" type="slidenum">
              <a:rPr lang="fr-BE" altLang="en-US" smtClean="0"/>
              <a:pPr>
                <a:defRPr/>
              </a:pPr>
              <a:t>7</a:t>
            </a:fld>
            <a:endParaRPr lang="fr-BE" altLang="en-US"/>
          </a:p>
        </p:txBody>
      </p:sp>
    </p:spTree>
    <p:extLst>
      <p:ext uri="{BB962C8B-B14F-4D97-AF65-F5344CB8AC3E}">
        <p14:creationId xmlns:p14="http://schemas.microsoft.com/office/powerpoint/2010/main" val="4147180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14280-4F95-CC7B-45F3-4CE68F4365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84D0F1-A1EF-3E37-6F98-69D790D5EBA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5D55777-DC79-4115-932B-01729BDD24F7}"/>
              </a:ext>
            </a:extLst>
          </p:cNvPr>
          <p:cNvSpPr>
            <a:spLocks noGrp="1"/>
          </p:cNvSpPr>
          <p:nvPr>
            <p:ph type="body" idx="1"/>
          </p:nvPr>
        </p:nvSpPr>
        <p:spPr/>
        <p:txBody>
          <a:bodyPr/>
          <a:lstStyle/>
          <a:p>
            <a:endParaRPr lang="fr-BE" dirty="0"/>
          </a:p>
        </p:txBody>
      </p:sp>
      <p:sp>
        <p:nvSpPr>
          <p:cNvPr id="4" name="Slide Number Placeholder 3">
            <a:extLst>
              <a:ext uri="{FF2B5EF4-FFF2-40B4-BE49-F238E27FC236}">
                <a16:creationId xmlns:a16="http://schemas.microsoft.com/office/drawing/2014/main" id="{33C7D61F-52B0-61E2-A321-F1A9927935AF}"/>
              </a:ext>
            </a:extLst>
          </p:cNvPr>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08F110CB-32C4-49E0-B3CA-C51E0A3A134C}" type="slidenum">
              <a:rPr kumimoji="0" lang="fr-BE"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8</a:t>
            </a:fld>
            <a:endParaRPr kumimoji="0" lang="fr-BE"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3765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96D8A-ADFC-2A1F-514D-E4566D5204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B30815-2D6B-7B1B-03CE-A2A776BEC370}"/>
              </a:ext>
            </a:extLst>
          </p:cNvPr>
          <p:cNvSpPr>
            <a:spLocks noGrp="1" noRot="1" noChangeAspect="1"/>
          </p:cNvSpPr>
          <p:nvPr>
            <p:ph type="sldImg"/>
          </p:nvPr>
        </p:nvSpPr>
        <p:spPr>
          <a:xfrm>
            <a:off x="1143000" y="685800"/>
            <a:ext cx="4572000" cy="3429000"/>
          </a:xfrm>
        </p:spPr>
      </p:sp>
      <p:sp>
        <p:nvSpPr>
          <p:cNvPr id="3" name="Notes Placeholder 2">
            <a:extLst>
              <a:ext uri="{FF2B5EF4-FFF2-40B4-BE49-F238E27FC236}">
                <a16:creationId xmlns:a16="http://schemas.microsoft.com/office/drawing/2014/main" id="{7B6105A4-0A6A-A87C-CDDB-DC93C9F047D5}"/>
              </a:ext>
            </a:extLst>
          </p:cNvPr>
          <p:cNvSpPr>
            <a:spLocks noGrp="1"/>
          </p:cNvSpPr>
          <p:nvPr>
            <p:ph type="body" idx="1"/>
          </p:nvPr>
        </p:nvSpPr>
        <p:spPr/>
        <p:txBody>
          <a:bodyPr/>
          <a:lstStyle/>
          <a:p>
            <a:endParaRPr lang="fr-BE" dirty="0"/>
          </a:p>
        </p:txBody>
      </p:sp>
      <p:sp>
        <p:nvSpPr>
          <p:cNvPr id="4" name="Slide Number Placeholder 3">
            <a:extLst>
              <a:ext uri="{FF2B5EF4-FFF2-40B4-BE49-F238E27FC236}">
                <a16:creationId xmlns:a16="http://schemas.microsoft.com/office/drawing/2014/main" id="{6BE84AD0-540A-0DA0-A68B-412DB4BF5D4E}"/>
              </a:ext>
            </a:extLst>
          </p:cNvPr>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08F110CB-32C4-49E0-B3CA-C51E0A3A134C}" type="slidenum">
              <a:rPr kumimoji="0" lang="fr-BE"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9</a:t>
            </a:fld>
            <a:endParaRPr kumimoji="0" lang="fr-BE"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53580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0C2C5-AB30-3382-3EE7-89451AF722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77F472-8016-BAC6-8994-F04B5F82B9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55C430-F9F1-708A-FCD0-8A0F62124753}"/>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35D5167B-8843-B38F-9592-32CBA96DC87A}"/>
              </a:ext>
            </a:extLst>
          </p:cNvPr>
          <p:cNvSpPr>
            <a:spLocks noGrp="1"/>
          </p:cNvSpPr>
          <p:nvPr>
            <p:ph type="hd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solidFill>
              <a:effectLst/>
              <a:uLnTx/>
              <a:uFillTx/>
              <a:latin typeface="Aptos" panose="02110004020202020204"/>
              <a:ea typeface="+mn-ea"/>
              <a:cs typeface="Lucida Sans Unicode" charset="0"/>
            </a:endParaRPr>
          </a:p>
        </p:txBody>
      </p:sp>
      <p:sp>
        <p:nvSpPr>
          <p:cNvPr id="5" name="Footer Placeholder 4">
            <a:extLst>
              <a:ext uri="{FF2B5EF4-FFF2-40B4-BE49-F238E27FC236}">
                <a16:creationId xmlns:a16="http://schemas.microsoft.com/office/drawing/2014/main" id="{87937424-A9F9-7E94-E97B-2E3428F106F3}"/>
              </a:ext>
            </a:extLst>
          </p:cNvPr>
          <p:cNvSpPr>
            <a:spLocks noGrp="1"/>
          </p:cNvSpPr>
          <p:nvPr>
            <p:ph type="ft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solidFill>
              <a:effectLst/>
              <a:uLnTx/>
              <a:uFillTx/>
              <a:latin typeface="Aptos" panose="02110004020202020204"/>
              <a:ea typeface="+mn-ea"/>
              <a:cs typeface="Lucida Sans Unicode" charset="0"/>
            </a:endParaRPr>
          </a:p>
        </p:txBody>
      </p:sp>
      <p:sp>
        <p:nvSpPr>
          <p:cNvPr id="6" name="Slide Number Placeholder 5">
            <a:extLst>
              <a:ext uri="{FF2B5EF4-FFF2-40B4-BE49-F238E27FC236}">
                <a16:creationId xmlns:a16="http://schemas.microsoft.com/office/drawing/2014/main" id="{B1BC638A-711C-E095-737F-E2359C94739A}"/>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E9CFB9-F6A3-4C83-B073-D328CD2C617A}" type="slidenum">
              <a:rPr kumimoji="0" lang="ru-RU" sz="1200" b="0" i="0" u="none" strike="noStrike" kern="1200" cap="none" spc="0" normalizeH="0" baseline="0" noProof="0" smtClean="0">
                <a:ln>
                  <a:noFill/>
                </a:ln>
                <a:solidFill>
                  <a:prstClr val="black"/>
                </a:solidFill>
                <a:effectLst/>
                <a:uLnTx/>
                <a:uFillTx/>
                <a:latin typeface="Aptos" panose="02110004020202020204"/>
                <a:ea typeface="+mn-ea"/>
                <a:cs typeface="Lucida Sans Unicode" charset="0"/>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ru-RU" sz="1200" b="0" i="0" u="none" strike="noStrike" kern="1200" cap="none" spc="0" normalizeH="0" baseline="0" noProof="0">
              <a:ln>
                <a:noFill/>
              </a:ln>
              <a:solidFill>
                <a:prstClr val="black"/>
              </a:solidFill>
              <a:effectLst/>
              <a:uLnTx/>
              <a:uFillTx/>
              <a:latin typeface="Aptos" panose="02110004020202020204"/>
              <a:ea typeface="+mn-ea"/>
              <a:cs typeface="Lucida Sans Unicode" charset="0"/>
            </a:endParaRPr>
          </a:p>
        </p:txBody>
      </p:sp>
    </p:spTree>
    <p:extLst>
      <p:ext uri="{BB962C8B-B14F-4D97-AF65-F5344CB8AC3E}">
        <p14:creationId xmlns:p14="http://schemas.microsoft.com/office/powerpoint/2010/main" val="3550825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E7E7B-8B54-337D-005A-48FBC8FB4E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74FEDD-A930-7C28-677F-A10B96D7C6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B7A61D-C7DE-DDAB-AF06-2D422178B97C}"/>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E5971739-74D1-C9A8-D0BE-841DE3C98B6B}"/>
              </a:ext>
            </a:extLst>
          </p:cNvPr>
          <p:cNvSpPr>
            <a:spLocks noGrp="1"/>
          </p:cNvSpPr>
          <p:nvPr>
            <p:ph type="hd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solidFill>
              <a:effectLst/>
              <a:uLnTx/>
              <a:uFillTx/>
              <a:latin typeface="Aptos" panose="02110004020202020204"/>
              <a:ea typeface="+mn-ea"/>
              <a:cs typeface="Lucida Sans Unicode" charset="0"/>
            </a:endParaRPr>
          </a:p>
        </p:txBody>
      </p:sp>
      <p:sp>
        <p:nvSpPr>
          <p:cNvPr id="5" name="Footer Placeholder 4">
            <a:extLst>
              <a:ext uri="{FF2B5EF4-FFF2-40B4-BE49-F238E27FC236}">
                <a16:creationId xmlns:a16="http://schemas.microsoft.com/office/drawing/2014/main" id="{37F672A0-CD20-D531-31DF-B464956F12DC}"/>
              </a:ext>
            </a:extLst>
          </p:cNvPr>
          <p:cNvSpPr>
            <a:spLocks noGrp="1"/>
          </p:cNvSpPr>
          <p:nvPr>
            <p:ph type="ft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solidFill>
              <a:effectLst/>
              <a:uLnTx/>
              <a:uFillTx/>
              <a:latin typeface="Aptos" panose="02110004020202020204"/>
              <a:ea typeface="+mn-ea"/>
              <a:cs typeface="Lucida Sans Unicode" charset="0"/>
            </a:endParaRPr>
          </a:p>
        </p:txBody>
      </p:sp>
      <p:sp>
        <p:nvSpPr>
          <p:cNvPr id="6" name="Slide Number Placeholder 5">
            <a:extLst>
              <a:ext uri="{FF2B5EF4-FFF2-40B4-BE49-F238E27FC236}">
                <a16:creationId xmlns:a16="http://schemas.microsoft.com/office/drawing/2014/main" id="{B6BC97BE-DA9D-8A79-F8CC-DA963E1093E3}"/>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E9CFB9-F6A3-4C83-B073-D328CD2C617A}" type="slidenum">
              <a:rPr kumimoji="0" lang="ru-RU" sz="1200" b="0" i="0" u="none" strike="noStrike" kern="1200" cap="none" spc="0" normalizeH="0" baseline="0" noProof="0" smtClean="0">
                <a:ln>
                  <a:noFill/>
                </a:ln>
                <a:solidFill>
                  <a:prstClr val="black"/>
                </a:solidFill>
                <a:effectLst/>
                <a:uLnTx/>
                <a:uFillTx/>
                <a:latin typeface="Aptos" panose="02110004020202020204"/>
                <a:ea typeface="+mn-ea"/>
                <a:cs typeface="Lucida Sans Unicode"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ru-RU" sz="1200" b="0" i="0" u="none" strike="noStrike" kern="1200" cap="none" spc="0" normalizeH="0" baseline="0" noProof="0">
              <a:ln>
                <a:noFill/>
              </a:ln>
              <a:solidFill>
                <a:prstClr val="black"/>
              </a:solidFill>
              <a:effectLst/>
              <a:uLnTx/>
              <a:uFillTx/>
              <a:latin typeface="Aptos" panose="02110004020202020204"/>
              <a:ea typeface="+mn-ea"/>
              <a:cs typeface="Lucida Sans Unicode" charset="0"/>
            </a:endParaRPr>
          </a:p>
        </p:txBody>
      </p:sp>
    </p:spTree>
    <p:extLst>
      <p:ext uri="{BB962C8B-B14F-4D97-AF65-F5344CB8AC3E}">
        <p14:creationId xmlns:p14="http://schemas.microsoft.com/office/powerpoint/2010/main" val="2711674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3.jp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vertur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9E5629-6FC7-9CF6-EDA2-493E10EFDAE7}"/>
              </a:ext>
            </a:extLst>
          </p:cNvPr>
          <p:cNvSpPr>
            <a:spLocks/>
          </p:cNvSpPr>
          <p:nvPr userDrawn="1"/>
        </p:nvSpPr>
        <p:spPr bwMode="auto">
          <a:xfrm>
            <a:off x="1008063" y="1271588"/>
            <a:ext cx="10363200" cy="1938337"/>
          </a:xfrm>
          <a:prstGeom prst="rect">
            <a:avLst/>
          </a:prstGeom>
          <a:solidFill>
            <a:srgbClr val="729BC8"/>
          </a:solidFill>
          <a:ln>
            <a:noFill/>
          </a:ln>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r>
              <a:rPr lang="fr-BE" altLang="en-US" sz="2400" b="1">
                <a:solidFill>
                  <a:schemeClr val="bg1"/>
                </a:solidFill>
                <a:latin typeface="Verdana" panose="020B0604030504040204" pitchFamily="34" charset="0"/>
              </a:rPr>
              <a:t>Agence </a:t>
            </a:r>
            <a:r>
              <a:rPr lang="fr-BE" altLang="en-US" sz="2400" b="1" dirty="0">
                <a:solidFill>
                  <a:schemeClr val="bg1"/>
                </a:solidFill>
                <a:latin typeface="Verdana" panose="020B0604030504040204" pitchFamily="34" charset="0"/>
              </a:rPr>
              <a:t>fédérale des médicaments</a:t>
            </a:r>
            <a:br>
              <a:rPr lang="fr-BE" altLang="en-US" sz="2400" b="1" dirty="0">
                <a:solidFill>
                  <a:schemeClr val="bg1"/>
                </a:solidFill>
                <a:latin typeface="Verdana" panose="020B0604030504040204" pitchFamily="34" charset="0"/>
              </a:rPr>
            </a:br>
            <a:r>
              <a:rPr lang="fr-BE" altLang="en-US" sz="2400" b="1" dirty="0">
                <a:solidFill>
                  <a:schemeClr val="bg1"/>
                </a:solidFill>
                <a:latin typeface="Verdana" panose="020B0604030504040204" pitchFamily="34" charset="0"/>
              </a:rPr>
              <a:t> et des produits de santé</a:t>
            </a:r>
            <a:br>
              <a:rPr lang="fr-BE" altLang="en-US" sz="2400" b="1" dirty="0">
                <a:solidFill>
                  <a:schemeClr val="bg1"/>
                </a:solidFill>
                <a:latin typeface="Verdana" panose="020B0604030504040204" pitchFamily="34" charset="0"/>
              </a:rPr>
            </a:br>
            <a:br>
              <a:rPr lang="fr-BE" altLang="en-US" sz="2400" b="1" dirty="0">
                <a:solidFill>
                  <a:schemeClr val="bg1"/>
                </a:solidFill>
                <a:latin typeface="Verdana" panose="020B0604030504040204" pitchFamily="34" charset="0"/>
              </a:rPr>
            </a:br>
            <a:r>
              <a:rPr lang="fr-BE" altLang="en-US" sz="2400" b="1">
                <a:solidFill>
                  <a:schemeClr val="bg1"/>
                </a:solidFill>
                <a:latin typeface="Verdana" panose="020B0604030504040204" pitchFamily="34" charset="0"/>
              </a:rPr>
              <a:t> </a:t>
            </a:r>
            <a:r>
              <a:rPr lang="nl-BE" altLang="en-US" sz="2400" b="1">
                <a:solidFill>
                  <a:schemeClr val="bg1"/>
                </a:solidFill>
                <a:latin typeface="Verdana" panose="020B0604030504040204" pitchFamily="34" charset="0"/>
              </a:rPr>
              <a:t>Federaal Agentschap voor Geneesmiddelen en Gezondheidsproducten</a:t>
            </a:r>
            <a:endParaRPr lang="fr-BE" altLang="en-US" sz="2400" b="1" dirty="0">
              <a:solidFill>
                <a:schemeClr val="bg1"/>
              </a:solidFill>
              <a:latin typeface="Verdana" panose="020B0604030504040204" pitchFamily="34" charset="0"/>
            </a:endParaRPr>
          </a:p>
        </p:txBody>
      </p:sp>
      <p:pic>
        <p:nvPicPr>
          <p:cNvPr id="4" name="Image 7" descr="afmps Logo Fr Nl - Acronyme.jpg">
            <a:extLst>
              <a:ext uri="{FF2B5EF4-FFF2-40B4-BE49-F238E27FC236}">
                <a16:creationId xmlns:a16="http://schemas.microsoft.com/office/drawing/2014/main" id="{364406A3-0386-3FEC-23CA-937633BA55D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2813" y="5626100"/>
            <a:ext cx="2203450"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D:\DidCreat\AFMPS - FAGG\Template Word PP\be.jpg">
            <a:extLst>
              <a:ext uri="{FF2B5EF4-FFF2-40B4-BE49-F238E27FC236}">
                <a16:creationId xmlns:a16="http://schemas.microsoft.com/office/drawing/2014/main" id="{FB01BB2C-8425-8D99-82F2-AB68A163CEAB}"/>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403013" y="6288088"/>
            <a:ext cx="4540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ous-titre 2"/>
          <p:cNvSpPr>
            <a:spLocks noGrp="1"/>
          </p:cNvSpPr>
          <p:nvPr>
            <p:ph type="subTitle" idx="1"/>
          </p:nvPr>
        </p:nvSpPr>
        <p:spPr>
          <a:xfrm>
            <a:off x="911424" y="3501008"/>
            <a:ext cx="10369152" cy="1152128"/>
          </a:xfrm>
        </p:spPr>
        <p:txBody>
          <a:bodyPr>
            <a:noAutofit/>
          </a:bodyPr>
          <a:lstStyle>
            <a:lvl1pPr marL="0" indent="0" algn="ctr">
              <a:buNone/>
              <a:defRPr sz="2400" b="0">
                <a:solidFill>
                  <a:srgbClr val="575757"/>
                </a:solidFill>
                <a:latin typeface="Bryant Light Alternate" pitchFamily="34" charset="0"/>
                <a:ea typeface="Verdana" pitchFamily="34" charset="0"/>
                <a:cs typeface="Verdan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fr-BE" dirty="0"/>
          </a:p>
        </p:txBody>
      </p:sp>
    </p:spTree>
    <p:extLst>
      <p:ext uri="{BB962C8B-B14F-4D97-AF65-F5344CB8AC3E}">
        <p14:creationId xmlns:p14="http://schemas.microsoft.com/office/powerpoint/2010/main" val="801097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Vierge">
    <p:spTree>
      <p:nvGrpSpPr>
        <p:cNvPr id="1" name=""/>
        <p:cNvGrpSpPr/>
        <p:nvPr/>
      </p:nvGrpSpPr>
      <p:grpSpPr>
        <a:xfrm>
          <a:off x="0" y="0"/>
          <a:ext cx="0" cy="0"/>
          <a:chOff x="0" y="0"/>
          <a:chExt cx="0" cy="0"/>
        </a:xfrm>
      </p:grpSpPr>
      <p:sp>
        <p:nvSpPr>
          <p:cNvPr id="162"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38814802"/>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67" b="1" i="0">
                <a:solidFill>
                  <a:srgbClr val="194894"/>
                </a:solidFill>
                <a:latin typeface="Montserrat Black"/>
                <a:cs typeface="Montserrat Black"/>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5" name="Holder 5"/>
          <p:cNvSpPr>
            <a:spLocks noGrp="1"/>
          </p:cNvSpPr>
          <p:nvPr>
            <p:ph type="sldNum" sz="quarter" idx="7"/>
          </p:nvPr>
        </p:nvSpPr>
        <p:spPr>
          <a:xfrm>
            <a:off x="6047993" y="6589301"/>
            <a:ext cx="141065" cy="138500"/>
          </a:xfrm>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0295800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Рисунок 1" descr="bg_logo.png"/>
          <p:cNvPicPr>
            <a:picLocks noChangeAspect="1"/>
          </p:cNvPicPr>
          <p:nvPr userDrawn="1"/>
        </p:nvPicPr>
        <p:blipFill>
          <a:blip r:embed="rId2" cstate="print"/>
          <a:srcRect/>
          <a:stretch>
            <a:fillRect/>
          </a:stretch>
        </p:blipFill>
        <p:spPr bwMode="auto">
          <a:xfrm>
            <a:off x="0" y="-5953"/>
            <a:ext cx="12192000" cy="6858000"/>
          </a:xfrm>
          <a:prstGeom prst="rect">
            <a:avLst/>
          </a:prstGeom>
          <a:noFill/>
          <a:ln w="9525">
            <a:noFill/>
            <a:miter lim="800000"/>
            <a:headEnd/>
            <a:tailEnd/>
          </a:ln>
        </p:spPr>
      </p:pic>
      <p:sp>
        <p:nvSpPr>
          <p:cNvPr id="2" name="Title 1"/>
          <p:cNvSpPr>
            <a:spLocks noGrp="1"/>
          </p:cNvSpPr>
          <p:nvPr>
            <p:ph type="ctrTitle"/>
          </p:nvPr>
        </p:nvSpPr>
        <p:spPr>
          <a:xfrm>
            <a:off x="2315581" y="2326689"/>
            <a:ext cx="8301991" cy="1926285"/>
          </a:xfrm>
        </p:spPr>
        <p:txBody>
          <a:bodyPr anchor="ctr"/>
          <a:lstStyle>
            <a:lvl1pPr algn="l">
              <a:defRPr sz="3797"/>
            </a:lvl1pPr>
          </a:lstStyle>
          <a:p>
            <a:r>
              <a:rPr lang="en-GB" noProof="0"/>
              <a:t>Click to edit Master title style</a:t>
            </a:r>
          </a:p>
        </p:txBody>
      </p:sp>
      <p:sp>
        <p:nvSpPr>
          <p:cNvPr id="3" name="Subtitle 2"/>
          <p:cNvSpPr>
            <a:spLocks noGrp="1"/>
          </p:cNvSpPr>
          <p:nvPr>
            <p:ph type="subTitle" idx="1"/>
          </p:nvPr>
        </p:nvSpPr>
        <p:spPr>
          <a:xfrm>
            <a:off x="2315581" y="4441612"/>
            <a:ext cx="8295831" cy="1417658"/>
          </a:xfrm>
        </p:spPr>
        <p:txBody>
          <a:bodyPr anchor="b"/>
          <a:lstStyle>
            <a:lvl1pPr marL="0" indent="0" algn="l">
              <a:spcBef>
                <a:spcPts val="0"/>
              </a:spcBef>
              <a:buNone/>
              <a:defRPr sz="1406">
                <a:solidFill>
                  <a:schemeClr val="tx1">
                    <a:lumMod val="65000"/>
                    <a:lumOff val="35000"/>
                  </a:schemeClr>
                </a:solidFill>
                <a:latin typeface="+mj-lt"/>
              </a:defRPr>
            </a:lvl1pPr>
            <a:lvl2pPr marL="321469" indent="0" algn="ctr">
              <a:buNone/>
              <a:defRPr sz="1406"/>
            </a:lvl2pPr>
            <a:lvl3pPr marL="642938" indent="0" algn="ctr">
              <a:buNone/>
              <a:defRPr sz="1266"/>
            </a:lvl3pPr>
            <a:lvl4pPr marL="964406" indent="0" algn="ctr">
              <a:buNone/>
              <a:defRPr sz="1125"/>
            </a:lvl4pPr>
            <a:lvl5pPr marL="1285875" indent="0" algn="ctr">
              <a:buNone/>
              <a:defRPr sz="1125"/>
            </a:lvl5pPr>
            <a:lvl6pPr marL="1607344" indent="0" algn="ctr">
              <a:buNone/>
              <a:defRPr sz="1125"/>
            </a:lvl6pPr>
            <a:lvl7pPr marL="1928813" indent="0" algn="ctr">
              <a:buNone/>
              <a:defRPr sz="1125"/>
            </a:lvl7pPr>
            <a:lvl8pPr marL="2250281" indent="0" algn="ctr">
              <a:buNone/>
              <a:defRPr sz="1125"/>
            </a:lvl8pPr>
            <a:lvl9pPr marL="2571750" indent="0" algn="ctr">
              <a:buNone/>
              <a:defRPr sz="1125"/>
            </a:lvl9pPr>
          </a:lstStyle>
          <a:p>
            <a:r>
              <a:rPr lang="en-GB" noProof="0"/>
              <a:t>Click to edit Master subtitle style</a:t>
            </a:r>
          </a:p>
        </p:txBody>
      </p:sp>
      <p:sp>
        <p:nvSpPr>
          <p:cNvPr id="8" name="TextBox 7"/>
          <p:cNvSpPr txBox="1"/>
          <p:nvPr userDrawn="1"/>
        </p:nvSpPr>
        <p:spPr>
          <a:xfrm>
            <a:off x="2315581" y="5973963"/>
            <a:ext cx="7143751" cy="482055"/>
          </a:xfrm>
          <a:prstGeom prst="rect">
            <a:avLst/>
          </a:prstGeom>
          <a:noFill/>
        </p:spPr>
        <p:txBody>
          <a:bodyPr lIns="0">
            <a:spAutoFit/>
          </a:bodyPr>
          <a:lstStyle/>
          <a:p>
            <a:pPr>
              <a:defRPr/>
            </a:pPr>
            <a:r>
              <a:rPr lang="en-US" sz="844" b="0">
                <a:solidFill>
                  <a:schemeClr val="bg2">
                    <a:lumMod val="75000"/>
                  </a:schemeClr>
                </a:solidFill>
                <a:latin typeface="Candara" pitchFamily="34" charset="0"/>
              </a:rPr>
              <a:t>International Council for Harmonisation </a:t>
            </a:r>
          </a:p>
          <a:p>
            <a:pPr>
              <a:defRPr/>
            </a:pPr>
            <a:r>
              <a:rPr lang="en-US" sz="844" b="0">
                <a:solidFill>
                  <a:schemeClr val="bg2">
                    <a:lumMod val="75000"/>
                  </a:schemeClr>
                </a:solidFill>
                <a:latin typeface="Candara" pitchFamily="34" charset="0"/>
              </a:rPr>
              <a:t>of Technical Requirements</a:t>
            </a:r>
          </a:p>
          <a:p>
            <a:pPr>
              <a:defRPr/>
            </a:pPr>
            <a:r>
              <a:rPr lang="en-US" sz="844" b="0">
                <a:solidFill>
                  <a:schemeClr val="bg2">
                    <a:lumMod val="75000"/>
                  </a:schemeClr>
                </a:solidFill>
                <a:latin typeface="Candara" pitchFamily="34" charset="0"/>
              </a:rPr>
              <a:t>for Pharmaceuticals for Human Use</a:t>
            </a:r>
            <a:endParaRPr lang="ru-RU" sz="844" b="0">
              <a:solidFill>
                <a:schemeClr val="bg2">
                  <a:lumMod val="75000"/>
                </a:schemeClr>
              </a:solidFill>
              <a:latin typeface="Candara" pitchFamily="34" charset="0"/>
            </a:endParaRPr>
          </a:p>
        </p:txBody>
      </p:sp>
    </p:spTree>
    <p:extLst>
      <p:ext uri="{BB962C8B-B14F-4D97-AF65-F5344CB8AC3E}">
        <p14:creationId xmlns:p14="http://schemas.microsoft.com/office/powerpoint/2010/main" val="26294105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Rectangle 5"/>
          <p:cNvSpPr txBox="1">
            <a:spLocks noChangeArrowheads="1"/>
          </p:cNvSpPr>
          <p:nvPr userDrawn="1"/>
        </p:nvSpPr>
        <p:spPr bwMode="auto">
          <a:xfrm>
            <a:off x="8572500" y="6426400"/>
            <a:ext cx="2484437" cy="260450"/>
          </a:xfrm>
          <a:prstGeom prst="rect">
            <a:avLst/>
          </a:prstGeom>
          <a:noFill/>
          <a:ln w="9525">
            <a:noFill/>
            <a:round/>
            <a:headEnd/>
            <a:tailEnd/>
          </a:ln>
          <a:effectLst/>
        </p:spPr>
        <p:txBody>
          <a:bodyPr lIns="0" tIns="0" rIns="0" bIns="0"/>
          <a:lstStyle>
            <a:lvl1pPr>
              <a:defRPr/>
            </a:lvl1pPr>
          </a:lstStyle>
          <a:p>
            <a:pPr algn="r">
              <a:lnSpc>
                <a:spcPct val="95000"/>
              </a:lnSpc>
              <a:defRPr/>
            </a:pPr>
            <a:fld id="{AF0166B3-1AA4-43FE-8B63-94829FF3D42D}" type="slidenum">
              <a:rPr lang="ru-RU" sz="703" smtClean="0">
                <a:solidFill>
                  <a:srgbClr val="999999"/>
                </a:solidFill>
              </a:rPr>
              <a:pPr algn="r">
                <a:lnSpc>
                  <a:spcPct val="95000"/>
                </a:lnSpc>
                <a:defRPr/>
              </a:pPr>
              <a:t>‹#›</a:t>
            </a:fld>
            <a:endParaRPr lang="ru-RU" sz="703">
              <a:solidFill>
                <a:srgbClr val="999999"/>
              </a:solidFill>
            </a:endParaRPr>
          </a:p>
        </p:txBody>
      </p:sp>
      <p:sp>
        <p:nvSpPr>
          <p:cNvPr id="7" name="Заголовок 1"/>
          <p:cNvSpPr>
            <a:spLocks noGrp="1"/>
          </p:cNvSpPr>
          <p:nvPr>
            <p:ph type="title"/>
          </p:nvPr>
        </p:nvSpPr>
        <p:spPr>
          <a:xfrm>
            <a:off x="881260" y="1246466"/>
            <a:ext cx="10707688" cy="741164"/>
          </a:xfrm>
        </p:spPr>
        <p:txBody>
          <a:bodyPr/>
          <a:lstStyle>
            <a:lvl1pPr>
              <a:defRPr/>
            </a:lvl1pPr>
          </a:lstStyle>
          <a:p>
            <a:r>
              <a:rPr lang="en-GB" noProof="0"/>
              <a:t>Click to edit Master title style</a:t>
            </a:r>
          </a:p>
        </p:txBody>
      </p:sp>
      <p:sp>
        <p:nvSpPr>
          <p:cNvPr id="8" name="Content Placeholder 10"/>
          <p:cNvSpPr>
            <a:spLocks noGrp="1"/>
          </p:cNvSpPr>
          <p:nvPr>
            <p:ph sz="quarter" idx="13" hasCustomPrompt="1"/>
          </p:nvPr>
        </p:nvSpPr>
        <p:spPr>
          <a:xfrm>
            <a:off x="3941168" y="368379"/>
            <a:ext cx="5671344" cy="607219"/>
          </a:xfrm>
        </p:spPr>
        <p:txBody>
          <a:bodyPr anchor="ctr"/>
          <a:lstStyle>
            <a:lvl1pPr marL="0" indent="0">
              <a:buNone/>
              <a:defRPr sz="1406" baseline="0">
                <a:latin typeface="+mj-lt"/>
              </a:defRPr>
            </a:lvl1pPr>
            <a:lvl2pPr>
              <a:defRPr sz="1406">
                <a:latin typeface="+mj-lt"/>
              </a:defRPr>
            </a:lvl2pPr>
            <a:lvl3pPr>
              <a:defRPr sz="1406">
                <a:latin typeface="+mj-lt"/>
              </a:defRPr>
            </a:lvl3pPr>
            <a:lvl4pPr>
              <a:defRPr sz="1406">
                <a:latin typeface="+mj-lt"/>
              </a:defRPr>
            </a:lvl4pPr>
            <a:lvl5pPr>
              <a:defRPr sz="1406">
                <a:latin typeface="+mj-lt"/>
              </a:defRPr>
            </a:lvl5pPr>
          </a:lstStyle>
          <a:p>
            <a:pPr lvl="0"/>
            <a:r>
              <a:rPr lang="en-GB" noProof="0"/>
              <a:t>Click to edit Master text styles</a:t>
            </a:r>
          </a:p>
        </p:txBody>
      </p:sp>
    </p:spTree>
    <p:extLst>
      <p:ext uri="{BB962C8B-B14F-4D97-AF65-F5344CB8AC3E}">
        <p14:creationId xmlns:p14="http://schemas.microsoft.com/office/powerpoint/2010/main" val="39276341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 points">
    <p:spTree>
      <p:nvGrpSpPr>
        <p:cNvPr id="1" name=""/>
        <p:cNvGrpSpPr/>
        <p:nvPr/>
      </p:nvGrpSpPr>
      <p:grpSpPr>
        <a:xfrm>
          <a:off x="0" y="0"/>
          <a:ext cx="0" cy="0"/>
          <a:chOff x="0" y="0"/>
          <a:chExt cx="0" cy="0"/>
        </a:xfrm>
      </p:grpSpPr>
      <p:sp>
        <p:nvSpPr>
          <p:cNvPr id="6" name="Rectangle 5"/>
          <p:cNvSpPr txBox="1">
            <a:spLocks noChangeArrowheads="1"/>
          </p:cNvSpPr>
          <p:nvPr userDrawn="1"/>
        </p:nvSpPr>
        <p:spPr bwMode="auto">
          <a:xfrm>
            <a:off x="8572500" y="6426400"/>
            <a:ext cx="2484437" cy="260450"/>
          </a:xfrm>
          <a:prstGeom prst="rect">
            <a:avLst/>
          </a:prstGeom>
          <a:noFill/>
          <a:ln w="9525">
            <a:noFill/>
            <a:round/>
            <a:headEnd/>
            <a:tailEnd/>
          </a:ln>
          <a:effectLst/>
        </p:spPr>
        <p:txBody>
          <a:bodyPr lIns="0" tIns="0" rIns="0" bIns="0"/>
          <a:lstStyle>
            <a:lvl1pPr>
              <a:defRPr/>
            </a:lvl1pPr>
          </a:lstStyle>
          <a:p>
            <a:pPr algn="r">
              <a:lnSpc>
                <a:spcPct val="95000"/>
              </a:lnSpc>
              <a:defRPr/>
            </a:pPr>
            <a:fld id="{DAE92554-818E-438B-8EAE-36A0BFAEA8A0}" type="slidenum">
              <a:rPr lang="ru-RU" sz="703" smtClean="0">
                <a:solidFill>
                  <a:srgbClr val="999999"/>
                </a:solidFill>
              </a:rPr>
              <a:pPr algn="r">
                <a:lnSpc>
                  <a:spcPct val="95000"/>
                </a:lnSpc>
                <a:defRPr/>
              </a:pPr>
              <a:t>‹#›</a:t>
            </a:fld>
            <a:endParaRPr lang="ru-RU" sz="703">
              <a:solidFill>
                <a:srgbClr val="999999"/>
              </a:solidFill>
            </a:endParaRPr>
          </a:p>
        </p:txBody>
      </p:sp>
      <p:sp>
        <p:nvSpPr>
          <p:cNvPr id="7" name="Заголовок 1"/>
          <p:cNvSpPr>
            <a:spLocks noGrp="1"/>
          </p:cNvSpPr>
          <p:nvPr>
            <p:ph type="title"/>
          </p:nvPr>
        </p:nvSpPr>
        <p:spPr>
          <a:xfrm>
            <a:off x="881260" y="1246466"/>
            <a:ext cx="10707688" cy="741164"/>
          </a:xfrm>
        </p:spPr>
        <p:txBody>
          <a:bodyPr/>
          <a:lstStyle>
            <a:lvl1pPr>
              <a:defRPr/>
            </a:lvl1pPr>
          </a:lstStyle>
          <a:p>
            <a:r>
              <a:rPr lang="en-GB" noProof="0"/>
              <a:t>Click to edit Master title style</a:t>
            </a:r>
          </a:p>
        </p:txBody>
      </p:sp>
      <p:sp>
        <p:nvSpPr>
          <p:cNvPr id="8" name="Содержимое 2"/>
          <p:cNvSpPr>
            <a:spLocks noGrp="1"/>
          </p:cNvSpPr>
          <p:nvPr>
            <p:ph idx="1" hasCustomPrompt="1"/>
          </p:nvPr>
        </p:nvSpPr>
        <p:spPr>
          <a:xfrm>
            <a:off x="875421" y="2078850"/>
            <a:ext cx="10350500" cy="4006453"/>
          </a:xfrm>
        </p:spPr>
        <p:txBody>
          <a:bodyPr/>
          <a:lstStyle>
            <a:lvl1pPr>
              <a:defRPr/>
            </a:lvl1pPr>
            <a:lvl2pPr>
              <a:defRPr/>
            </a:lvl2pPr>
            <a:lvl3pPr>
              <a:defRPr/>
            </a:lvl3pPr>
            <a:lvl4pPr>
              <a:defRPr/>
            </a:lvl4pPr>
            <a:lvl5pPr>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1" name="Content Placeholder 10"/>
          <p:cNvSpPr>
            <a:spLocks noGrp="1"/>
          </p:cNvSpPr>
          <p:nvPr>
            <p:ph sz="quarter" idx="13" hasCustomPrompt="1"/>
          </p:nvPr>
        </p:nvSpPr>
        <p:spPr>
          <a:xfrm>
            <a:off x="3941168" y="368379"/>
            <a:ext cx="5671344" cy="607219"/>
          </a:xfrm>
        </p:spPr>
        <p:txBody>
          <a:bodyPr anchor="ctr"/>
          <a:lstStyle>
            <a:lvl1pPr marL="0" indent="0">
              <a:buNone/>
              <a:defRPr sz="1406" baseline="0">
                <a:latin typeface="+mj-lt"/>
              </a:defRPr>
            </a:lvl1pPr>
            <a:lvl2pPr>
              <a:defRPr sz="1406">
                <a:latin typeface="+mj-lt"/>
              </a:defRPr>
            </a:lvl2pPr>
            <a:lvl3pPr>
              <a:defRPr sz="1406">
                <a:latin typeface="+mj-lt"/>
              </a:defRPr>
            </a:lvl3pPr>
            <a:lvl4pPr>
              <a:defRPr sz="1406">
                <a:latin typeface="+mj-lt"/>
              </a:defRPr>
            </a:lvl4pPr>
            <a:lvl5pPr>
              <a:defRPr sz="1406">
                <a:latin typeface="+mj-lt"/>
              </a:defRPr>
            </a:lvl5pPr>
          </a:lstStyle>
          <a:p>
            <a:pPr lvl="0"/>
            <a:r>
              <a:rPr lang="en-GB" noProof="0"/>
              <a:t>Click to edit Master text styles</a:t>
            </a:r>
          </a:p>
        </p:txBody>
      </p:sp>
    </p:spTree>
    <p:extLst>
      <p:ext uri="{BB962C8B-B14F-4D97-AF65-F5344CB8AC3E}">
        <p14:creationId xmlns:p14="http://schemas.microsoft.com/office/powerpoint/2010/main" val="32906543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rmal Text">
    <p:spTree>
      <p:nvGrpSpPr>
        <p:cNvPr id="1" name=""/>
        <p:cNvGrpSpPr/>
        <p:nvPr/>
      </p:nvGrpSpPr>
      <p:grpSpPr>
        <a:xfrm>
          <a:off x="0" y="0"/>
          <a:ext cx="0" cy="0"/>
          <a:chOff x="0" y="0"/>
          <a:chExt cx="0" cy="0"/>
        </a:xfrm>
      </p:grpSpPr>
      <p:sp>
        <p:nvSpPr>
          <p:cNvPr id="6" name="Rectangle 5"/>
          <p:cNvSpPr txBox="1">
            <a:spLocks noChangeArrowheads="1"/>
          </p:cNvSpPr>
          <p:nvPr userDrawn="1"/>
        </p:nvSpPr>
        <p:spPr bwMode="auto">
          <a:xfrm>
            <a:off x="8572500" y="6426400"/>
            <a:ext cx="2484437" cy="260450"/>
          </a:xfrm>
          <a:prstGeom prst="rect">
            <a:avLst/>
          </a:prstGeom>
          <a:noFill/>
          <a:ln w="9525">
            <a:noFill/>
            <a:round/>
            <a:headEnd/>
            <a:tailEnd/>
          </a:ln>
          <a:effectLst/>
        </p:spPr>
        <p:txBody>
          <a:bodyPr lIns="0" tIns="0" rIns="0" bIns="0"/>
          <a:lstStyle>
            <a:lvl1pPr>
              <a:defRPr/>
            </a:lvl1pPr>
          </a:lstStyle>
          <a:p>
            <a:pPr algn="r">
              <a:lnSpc>
                <a:spcPct val="95000"/>
              </a:lnSpc>
              <a:defRPr/>
            </a:pPr>
            <a:fld id="{88BDC811-FBB1-45B5-9F23-29515F4EC5B0}" type="slidenum">
              <a:rPr lang="ru-RU" sz="703" smtClean="0">
                <a:solidFill>
                  <a:srgbClr val="999999"/>
                </a:solidFill>
              </a:rPr>
              <a:pPr algn="r">
                <a:lnSpc>
                  <a:spcPct val="95000"/>
                </a:lnSpc>
                <a:defRPr/>
              </a:pPr>
              <a:t>‹#›</a:t>
            </a:fld>
            <a:endParaRPr lang="ru-RU" sz="703">
              <a:solidFill>
                <a:srgbClr val="999999"/>
              </a:solidFill>
            </a:endParaRPr>
          </a:p>
        </p:txBody>
      </p:sp>
      <p:sp>
        <p:nvSpPr>
          <p:cNvPr id="7" name="Заголовок 1"/>
          <p:cNvSpPr>
            <a:spLocks noGrp="1"/>
          </p:cNvSpPr>
          <p:nvPr>
            <p:ph type="title"/>
          </p:nvPr>
        </p:nvSpPr>
        <p:spPr>
          <a:xfrm>
            <a:off x="881260" y="1246466"/>
            <a:ext cx="10707688" cy="741164"/>
          </a:xfrm>
        </p:spPr>
        <p:txBody>
          <a:bodyPr/>
          <a:lstStyle>
            <a:lvl1pPr>
              <a:defRPr/>
            </a:lvl1pPr>
          </a:lstStyle>
          <a:p>
            <a:r>
              <a:rPr lang="en-GB" noProof="0"/>
              <a:t>Click to edit Master title style</a:t>
            </a:r>
          </a:p>
        </p:txBody>
      </p:sp>
      <p:sp>
        <p:nvSpPr>
          <p:cNvPr id="8" name="Содержимое 2"/>
          <p:cNvSpPr>
            <a:spLocks noGrp="1"/>
          </p:cNvSpPr>
          <p:nvPr>
            <p:ph idx="1" hasCustomPrompt="1"/>
          </p:nvPr>
        </p:nvSpPr>
        <p:spPr>
          <a:xfrm>
            <a:off x="881261" y="2087005"/>
            <a:ext cx="10350500" cy="4006453"/>
          </a:xfrm>
        </p:spPr>
        <p:txBody>
          <a:bodyPr/>
          <a:lstStyle>
            <a:lvl1pPr marL="0" indent="0">
              <a:buNone/>
              <a:defRPr/>
            </a:lvl1pPr>
            <a:lvl2pPr>
              <a:defRPr/>
            </a:lvl2pPr>
            <a:lvl3pPr>
              <a:defRPr/>
            </a:lvl3pPr>
            <a:lvl4pPr>
              <a:defRPr/>
            </a:lvl4pPr>
            <a:lvl5pPr>
              <a:defRPr/>
            </a:lvl5pPr>
          </a:lstStyle>
          <a:p>
            <a:pPr lvl="0"/>
            <a:r>
              <a:rPr lang="en-GB" noProof="0"/>
              <a:t>Click to edit Master text styles</a:t>
            </a:r>
          </a:p>
          <a:p>
            <a:pPr lvl="0"/>
            <a:endParaRPr lang="en-GB" noProof="0"/>
          </a:p>
        </p:txBody>
      </p:sp>
      <p:sp>
        <p:nvSpPr>
          <p:cNvPr id="11" name="Content Placeholder 10"/>
          <p:cNvSpPr>
            <a:spLocks noGrp="1"/>
          </p:cNvSpPr>
          <p:nvPr>
            <p:ph sz="quarter" idx="13" hasCustomPrompt="1"/>
          </p:nvPr>
        </p:nvSpPr>
        <p:spPr>
          <a:xfrm>
            <a:off x="3941168" y="368379"/>
            <a:ext cx="5671344" cy="607219"/>
          </a:xfrm>
        </p:spPr>
        <p:txBody>
          <a:bodyPr anchor="ctr"/>
          <a:lstStyle>
            <a:lvl1pPr marL="0" indent="0">
              <a:buNone/>
              <a:defRPr sz="1406" baseline="0">
                <a:latin typeface="+mj-lt"/>
              </a:defRPr>
            </a:lvl1pPr>
            <a:lvl2pPr>
              <a:defRPr sz="1406">
                <a:latin typeface="+mj-lt"/>
              </a:defRPr>
            </a:lvl2pPr>
            <a:lvl3pPr>
              <a:defRPr sz="1406">
                <a:latin typeface="+mj-lt"/>
              </a:defRPr>
            </a:lvl3pPr>
            <a:lvl4pPr>
              <a:defRPr sz="1406">
                <a:latin typeface="+mj-lt"/>
              </a:defRPr>
            </a:lvl4pPr>
            <a:lvl5pPr>
              <a:defRPr sz="1406">
                <a:latin typeface="+mj-lt"/>
              </a:defRPr>
            </a:lvl5pPr>
          </a:lstStyle>
          <a:p>
            <a:pPr lvl="0"/>
            <a:r>
              <a:rPr lang="en-GB" noProof="0"/>
              <a:t>Click to edit Master text styles</a:t>
            </a:r>
          </a:p>
        </p:txBody>
      </p:sp>
    </p:spTree>
    <p:extLst>
      <p:ext uri="{BB962C8B-B14F-4D97-AF65-F5344CB8AC3E}">
        <p14:creationId xmlns:p14="http://schemas.microsoft.com/office/powerpoint/2010/main" val="1833492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880110" y="1243014"/>
            <a:ext cx="10351151" cy="741164"/>
          </a:xfrm>
        </p:spPr>
        <p:txBody>
          <a:bodyPr/>
          <a:lstStyle>
            <a:lvl1pPr algn="ctr">
              <a:defRPr/>
            </a:lvl1pPr>
          </a:lstStyle>
          <a:p>
            <a:r>
              <a:rPr lang="en-GB" noProof="0"/>
              <a:t>Click to edit Master title style</a:t>
            </a:r>
          </a:p>
        </p:txBody>
      </p:sp>
      <p:sp>
        <p:nvSpPr>
          <p:cNvPr id="5" name="Содержимое 2"/>
          <p:cNvSpPr>
            <a:spLocks noGrp="1"/>
          </p:cNvSpPr>
          <p:nvPr>
            <p:ph sz="half" idx="1" hasCustomPrompt="1"/>
          </p:nvPr>
        </p:nvSpPr>
        <p:spPr>
          <a:xfrm>
            <a:off x="880109" y="2014854"/>
            <a:ext cx="5109611" cy="4252973"/>
          </a:xfrm>
        </p:spPr>
        <p:txBody>
          <a:bodyPr/>
          <a:lstStyle>
            <a:lvl1pPr>
              <a:defRPr sz="1758" baseline="0"/>
            </a:lvl1pPr>
            <a:lvl2pPr>
              <a:defRPr sz="1688"/>
            </a:lvl2pPr>
            <a:lvl3pPr>
              <a:defRPr sz="1406"/>
            </a:lvl3pPr>
            <a:lvl4pPr>
              <a:defRPr sz="1266"/>
            </a:lvl4pPr>
            <a:lvl5pPr>
              <a:defRPr sz="1266"/>
            </a:lvl5pPr>
            <a:lvl6pPr>
              <a:defRPr sz="1266"/>
            </a:lvl6pPr>
            <a:lvl7pPr>
              <a:defRPr sz="1266"/>
            </a:lvl7pPr>
            <a:lvl8pPr>
              <a:defRPr sz="1266"/>
            </a:lvl8pPr>
            <a:lvl9pPr>
              <a:defRPr sz="1266"/>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1" name="Содержимое 2"/>
          <p:cNvSpPr>
            <a:spLocks noGrp="1"/>
          </p:cNvSpPr>
          <p:nvPr>
            <p:ph sz="half" idx="17" hasCustomPrompt="1"/>
          </p:nvPr>
        </p:nvSpPr>
        <p:spPr>
          <a:xfrm>
            <a:off x="6124561" y="2023547"/>
            <a:ext cx="5106700" cy="4252973"/>
          </a:xfrm>
        </p:spPr>
        <p:txBody>
          <a:bodyPr/>
          <a:lstStyle>
            <a:lvl1pPr>
              <a:defRPr sz="1758" baseline="0"/>
            </a:lvl1pPr>
            <a:lvl2pPr>
              <a:defRPr sz="1688"/>
            </a:lvl2pPr>
            <a:lvl3pPr>
              <a:defRPr sz="1406"/>
            </a:lvl3pPr>
            <a:lvl4pPr>
              <a:defRPr sz="1266"/>
            </a:lvl4pPr>
            <a:lvl5pPr>
              <a:defRPr sz="1266"/>
            </a:lvl5pPr>
            <a:lvl6pPr>
              <a:defRPr sz="1266"/>
            </a:lvl6pPr>
            <a:lvl7pPr>
              <a:defRPr sz="1266"/>
            </a:lvl7pPr>
            <a:lvl8pPr>
              <a:defRPr sz="1266"/>
            </a:lvl8pPr>
            <a:lvl9pPr>
              <a:defRPr sz="1266"/>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Rectangle 5"/>
          <p:cNvSpPr>
            <a:spLocks noGrp="1" noChangeArrowheads="1"/>
          </p:cNvSpPr>
          <p:nvPr>
            <p:ph type="sldNum" idx="20"/>
          </p:nvPr>
        </p:nvSpPr>
        <p:spPr>
          <a:ln/>
        </p:spPr>
        <p:txBody>
          <a:bodyPr/>
          <a:lstStyle>
            <a:lvl1pPr>
              <a:defRPr/>
            </a:lvl1pPr>
          </a:lstStyle>
          <a:p>
            <a:pPr>
              <a:defRPr/>
            </a:pPr>
            <a:fld id="{4C900FCA-1A97-4D6A-89CC-C4E3C77CACE0}" type="slidenum">
              <a:rPr lang="ru-RU"/>
              <a:pPr>
                <a:defRPr/>
              </a:pPr>
              <a:t>‹#›</a:t>
            </a:fld>
            <a:endParaRPr lang="ru-RU"/>
          </a:p>
        </p:txBody>
      </p:sp>
      <p:sp>
        <p:nvSpPr>
          <p:cNvPr id="9" name="Content Placeholder 10"/>
          <p:cNvSpPr>
            <a:spLocks noGrp="1"/>
          </p:cNvSpPr>
          <p:nvPr>
            <p:ph sz="quarter" idx="13" hasCustomPrompt="1"/>
          </p:nvPr>
        </p:nvSpPr>
        <p:spPr>
          <a:xfrm>
            <a:off x="3941168" y="368379"/>
            <a:ext cx="5671344" cy="607219"/>
          </a:xfrm>
        </p:spPr>
        <p:txBody>
          <a:bodyPr anchor="ctr"/>
          <a:lstStyle>
            <a:lvl1pPr marL="0" indent="0">
              <a:buNone/>
              <a:defRPr sz="1406" baseline="0">
                <a:latin typeface="+mj-lt"/>
              </a:defRPr>
            </a:lvl1pPr>
            <a:lvl2pPr>
              <a:defRPr sz="1406">
                <a:latin typeface="+mj-lt"/>
              </a:defRPr>
            </a:lvl2pPr>
            <a:lvl3pPr>
              <a:defRPr sz="1406">
                <a:latin typeface="+mj-lt"/>
              </a:defRPr>
            </a:lvl3pPr>
            <a:lvl4pPr>
              <a:defRPr sz="1406">
                <a:latin typeface="+mj-lt"/>
              </a:defRPr>
            </a:lvl4pPr>
            <a:lvl5pPr>
              <a:defRPr sz="1406">
                <a:latin typeface="+mj-lt"/>
              </a:defRPr>
            </a:lvl5pPr>
          </a:lstStyle>
          <a:p>
            <a:pPr lvl="0"/>
            <a:r>
              <a:rPr lang="en-GB" noProof="0"/>
              <a:t>Click to edit Master text styles</a:t>
            </a:r>
          </a:p>
        </p:txBody>
      </p:sp>
    </p:spTree>
    <p:extLst>
      <p:ext uri="{BB962C8B-B14F-4D97-AF65-F5344CB8AC3E}">
        <p14:creationId xmlns:p14="http://schemas.microsoft.com/office/powerpoint/2010/main" val="40580042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raft">
    <p:spTree>
      <p:nvGrpSpPr>
        <p:cNvPr id="1" name=""/>
        <p:cNvGrpSpPr/>
        <p:nvPr/>
      </p:nvGrpSpPr>
      <p:grpSpPr>
        <a:xfrm>
          <a:off x="0" y="0"/>
          <a:ext cx="0" cy="0"/>
          <a:chOff x="0" y="0"/>
          <a:chExt cx="0" cy="0"/>
        </a:xfrm>
      </p:grpSpPr>
      <p:sp>
        <p:nvSpPr>
          <p:cNvPr id="4" name="Rectangle 5"/>
          <p:cNvSpPr>
            <a:spLocks noGrp="1" noChangeArrowheads="1"/>
          </p:cNvSpPr>
          <p:nvPr>
            <p:ph type="sldNum" idx="12"/>
          </p:nvPr>
        </p:nvSpPr>
        <p:spPr>
          <a:ln/>
        </p:spPr>
        <p:txBody>
          <a:bodyPr/>
          <a:lstStyle>
            <a:lvl1pPr>
              <a:defRPr/>
            </a:lvl1pPr>
          </a:lstStyle>
          <a:p>
            <a:pPr>
              <a:defRPr/>
            </a:pPr>
            <a:fld id="{6AD948CB-CBFC-48EC-9170-DC63649F09AB}" type="slidenum">
              <a:rPr lang="ru-RU"/>
              <a:pPr>
                <a:defRPr/>
              </a:pPr>
              <a:t>‹#›</a:t>
            </a:fld>
            <a:endParaRPr lang="ru-RU"/>
          </a:p>
        </p:txBody>
      </p:sp>
    </p:spTree>
    <p:extLst>
      <p:ext uri="{BB962C8B-B14F-4D97-AF65-F5344CB8AC3E}">
        <p14:creationId xmlns:p14="http://schemas.microsoft.com/office/powerpoint/2010/main" val="11228086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sp>
        <p:nvSpPr>
          <p:cNvPr id="45" name="PlaceHolder 1"/>
          <p:cNvSpPr>
            <a:spLocks noGrp="1"/>
          </p:cNvSpPr>
          <p:nvPr>
            <p:ph type="title"/>
          </p:nvPr>
        </p:nvSpPr>
        <p:spPr>
          <a:xfrm>
            <a:off x="609301" y="273375"/>
            <a:ext cx="10971900" cy="1144800"/>
          </a:xfrm>
          <a:prstGeom prst="rect">
            <a:avLst/>
          </a:prstGeom>
        </p:spPr>
        <p:txBody>
          <a:bodyPr lIns="0" tIns="0" rIns="0" bIns="0" anchor="ctr"/>
          <a:lstStyle/>
          <a:p>
            <a:endParaRPr lang="en-GB" sz="3656" b="0" strike="noStrike" spc="-1">
              <a:solidFill>
                <a:srgbClr val="FFFFFF"/>
              </a:solidFill>
              <a:uFill>
                <a:solidFill>
                  <a:srgbClr val="FFFFFF"/>
                </a:solidFill>
              </a:uFill>
              <a:latin typeface="Arial"/>
            </a:endParaRPr>
          </a:p>
        </p:txBody>
      </p:sp>
      <p:sp>
        <p:nvSpPr>
          <p:cNvPr id="46" name="PlaceHolder 2"/>
          <p:cNvSpPr>
            <a:spLocks noGrp="1"/>
          </p:cNvSpPr>
          <p:nvPr>
            <p:ph type="subTitle"/>
          </p:nvPr>
        </p:nvSpPr>
        <p:spPr>
          <a:xfrm>
            <a:off x="609301" y="1604475"/>
            <a:ext cx="10971900" cy="3977100"/>
          </a:xfrm>
          <a:prstGeom prst="rect">
            <a:avLst/>
          </a:prstGeom>
        </p:spPr>
        <p:txBody>
          <a:bodyPr lIns="0" tIns="0" rIns="0" bIns="0" anchor="ctr"/>
          <a:lstStyle/>
          <a:p>
            <a:pPr algn="ctr"/>
            <a:endParaRPr lang="en-US" sz="2250" b="0" strike="noStrike" spc="-1">
              <a:solidFill>
                <a:srgbClr val="FFFFFF"/>
              </a:solidFill>
              <a:uFill>
                <a:solidFill>
                  <a:srgbClr val="FFFFFF"/>
                </a:solidFill>
              </a:uFill>
              <a:latin typeface="Arial"/>
            </a:endParaRPr>
          </a:p>
        </p:txBody>
      </p:sp>
    </p:spTree>
    <p:extLst>
      <p:ext uri="{BB962C8B-B14F-4D97-AF65-F5344CB8AC3E}">
        <p14:creationId xmlns:p14="http://schemas.microsoft.com/office/powerpoint/2010/main" val="42326513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B4903-C358-ADF7-0C0C-00F8047F1F2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9FEFC27-7F72-E7CA-9A20-3541CE9EF5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3D9203E-0B54-0761-0F8C-274582C415F7}"/>
              </a:ext>
            </a:extLst>
          </p:cNvPr>
          <p:cNvSpPr>
            <a:spLocks noGrp="1"/>
          </p:cNvSpPr>
          <p:nvPr>
            <p:ph type="dt" sz="half" idx="10"/>
          </p:nvPr>
        </p:nvSpPr>
        <p:spPr/>
        <p:txBody>
          <a:bodyPr/>
          <a:lstStyle/>
          <a:p>
            <a:fld id="{83D515D7-39C7-49E1-A980-F977406A28E0}" type="datetimeFigureOut">
              <a:rPr lang="en-GB" smtClean="0"/>
              <a:t>01/06/2026</a:t>
            </a:fld>
            <a:endParaRPr lang="en-GB"/>
          </a:p>
        </p:txBody>
      </p:sp>
      <p:sp>
        <p:nvSpPr>
          <p:cNvPr id="5" name="Footer Placeholder 4">
            <a:extLst>
              <a:ext uri="{FF2B5EF4-FFF2-40B4-BE49-F238E27FC236}">
                <a16:creationId xmlns:a16="http://schemas.microsoft.com/office/drawing/2014/main" id="{4C099E45-BB9B-1992-406E-B313A0462D3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C8DF446-2FBB-19B1-B4DC-33680230867A}"/>
              </a:ext>
            </a:extLst>
          </p:cNvPr>
          <p:cNvSpPr>
            <a:spLocks noGrp="1"/>
          </p:cNvSpPr>
          <p:nvPr>
            <p:ph type="sldNum" sz="quarter" idx="12"/>
          </p:nvPr>
        </p:nvSpPr>
        <p:spPr/>
        <p:txBody>
          <a:bodyPr/>
          <a:lstStyle/>
          <a:p>
            <a:fld id="{4D245067-1F14-42F2-BE90-42DEEA3617BE}" type="slidenum">
              <a:rPr lang="en-GB" smtClean="0"/>
              <a:t>‹#›</a:t>
            </a:fld>
            <a:endParaRPr lang="en-GB"/>
          </a:p>
        </p:txBody>
      </p:sp>
    </p:spTree>
    <p:extLst>
      <p:ext uri="{BB962C8B-B14F-4D97-AF65-F5344CB8AC3E}">
        <p14:creationId xmlns:p14="http://schemas.microsoft.com/office/powerpoint/2010/main" val="872528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AA1C27-FF6C-20B5-829C-CD58F835158D}"/>
              </a:ext>
            </a:extLst>
          </p:cNvPr>
          <p:cNvSpPr txBox="1">
            <a:spLocks/>
          </p:cNvSpPr>
          <p:nvPr userDrawn="1"/>
        </p:nvSpPr>
        <p:spPr>
          <a:xfrm>
            <a:off x="11987213" y="1249363"/>
            <a:ext cx="204787" cy="4987925"/>
          </a:xfrm>
          <a:prstGeom prst="rect">
            <a:avLst/>
          </a:prstGeom>
          <a:solidFill>
            <a:srgbClr val="575757"/>
          </a:solidFill>
        </p:spPr>
        <p:txBody>
          <a:bodyPr anchor="ctr">
            <a:normAutofit/>
          </a:bodyPr>
          <a:lstStyle>
            <a:lvl1pPr algn="l" defTabSz="914400" rtl="0" eaLnBrk="1" latinLnBrk="0" hangingPunct="1">
              <a:spcBef>
                <a:spcPct val="0"/>
              </a:spcBef>
              <a:buNone/>
              <a:defRPr sz="2400" b="1" kern="1200">
                <a:solidFill>
                  <a:srgbClr val="729BC8"/>
                </a:solidFill>
                <a:latin typeface="Verdana" pitchFamily="34" charset="0"/>
                <a:ea typeface="Verdana" pitchFamily="34" charset="0"/>
                <a:cs typeface="Verdana" pitchFamily="34" charset="0"/>
              </a:defRPr>
            </a:lvl1pPr>
          </a:lstStyle>
          <a:p>
            <a:pPr fontAlgn="auto">
              <a:spcAft>
                <a:spcPts val="0"/>
              </a:spcAft>
              <a:defRPr/>
            </a:pPr>
            <a:endParaRPr lang="fr-BE" dirty="0"/>
          </a:p>
        </p:txBody>
      </p:sp>
      <p:sp>
        <p:nvSpPr>
          <p:cNvPr id="3" name="Titre 1">
            <a:extLst>
              <a:ext uri="{FF2B5EF4-FFF2-40B4-BE49-F238E27FC236}">
                <a16:creationId xmlns:a16="http://schemas.microsoft.com/office/drawing/2014/main" id="{D8E6E322-015C-2B5E-6F74-8CCBAA651898}"/>
              </a:ext>
            </a:extLst>
          </p:cNvPr>
          <p:cNvSpPr txBox="1">
            <a:spLocks/>
          </p:cNvSpPr>
          <p:nvPr userDrawn="1"/>
        </p:nvSpPr>
        <p:spPr>
          <a:xfrm>
            <a:off x="-20638" y="0"/>
            <a:ext cx="260351" cy="1038225"/>
          </a:xfrm>
          <a:prstGeom prst="rect">
            <a:avLst/>
          </a:prstGeom>
          <a:solidFill>
            <a:srgbClr val="729BC8"/>
          </a:solidFill>
        </p:spPr>
        <p:txBody>
          <a:bodyPr anchor="ctr">
            <a:normAutofit/>
          </a:bodyPr>
          <a:lstStyle>
            <a:lvl1pPr algn="l" defTabSz="914400" rtl="0" eaLnBrk="1" latinLnBrk="0" hangingPunct="1">
              <a:spcBef>
                <a:spcPct val="0"/>
              </a:spcBef>
              <a:buNone/>
              <a:defRPr sz="2400" b="1" kern="1200">
                <a:solidFill>
                  <a:srgbClr val="729BC8"/>
                </a:solidFill>
                <a:latin typeface="Verdana" pitchFamily="34" charset="0"/>
                <a:ea typeface="Verdana" pitchFamily="34" charset="0"/>
                <a:cs typeface="Verdana" pitchFamily="34" charset="0"/>
              </a:defRPr>
            </a:lvl1pPr>
          </a:lstStyle>
          <a:p>
            <a:pPr fontAlgn="auto">
              <a:spcAft>
                <a:spcPts val="0"/>
              </a:spcAft>
              <a:defRPr/>
            </a:pPr>
            <a:endParaRPr lang="fr-BE" dirty="0"/>
          </a:p>
        </p:txBody>
      </p:sp>
      <p:sp>
        <p:nvSpPr>
          <p:cNvPr id="4" name="ZoneTexte 9">
            <a:extLst>
              <a:ext uri="{FF2B5EF4-FFF2-40B4-BE49-F238E27FC236}">
                <a16:creationId xmlns:a16="http://schemas.microsoft.com/office/drawing/2014/main" id="{4E0E52F6-2267-CD1B-3292-6B5ADD145E37}"/>
              </a:ext>
            </a:extLst>
          </p:cNvPr>
          <p:cNvSpPr txBox="1">
            <a:spLocks noChangeArrowheads="1"/>
          </p:cNvSpPr>
          <p:nvPr userDrawn="1"/>
        </p:nvSpPr>
        <p:spPr bwMode="auto">
          <a:xfrm>
            <a:off x="10433050" y="6469063"/>
            <a:ext cx="1039813" cy="247650"/>
          </a:xfrm>
          <a:prstGeom prst="rect">
            <a:avLst/>
          </a:prstGeom>
          <a:noFill/>
          <a:ln>
            <a:noFill/>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fld id="{F0BA373E-2B1F-4E1E-9571-7B742B667E29}" type="slidenum">
              <a:rPr lang="en-GB" altLang="en-US" sz="1000" smtClean="0">
                <a:solidFill>
                  <a:srgbClr val="729BC8"/>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GB" altLang="en-US" sz="1000">
              <a:solidFill>
                <a:srgbClr val="729BC8"/>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Picture 2" descr="D:\DidCreat\AFMPS - FAGG\Template Word PP\symbole.jpg">
            <a:extLst>
              <a:ext uri="{FF2B5EF4-FFF2-40B4-BE49-F238E27FC236}">
                <a16:creationId xmlns:a16="http://schemas.microsoft.com/office/drawing/2014/main" id="{A556429F-D47C-03EF-C9CA-5AF96A8CEC0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9388" y="6151563"/>
            <a:ext cx="457200"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D:\DidCreat\AFMPS - FAGG\Template Word PP\be.jpg">
            <a:extLst>
              <a:ext uri="{FF2B5EF4-FFF2-40B4-BE49-F238E27FC236}">
                <a16:creationId xmlns:a16="http://schemas.microsoft.com/office/drawing/2014/main" id="{82730CFC-08F6-0ADD-A535-53746380465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403013" y="6288088"/>
            <a:ext cx="4540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Sous-titre 2"/>
          <p:cNvSpPr>
            <a:spLocks noGrp="1"/>
          </p:cNvSpPr>
          <p:nvPr>
            <p:ph type="subTitle" idx="1"/>
          </p:nvPr>
        </p:nvSpPr>
        <p:spPr>
          <a:xfrm>
            <a:off x="636588" y="1268760"/>
            <a:ext cx="9183843" cy="504056"/>
          </a:xfrm>
        </p:spPr>
        <p:txBody>
          <a:bodyPr>
            <a:normAutofit/>
          </a:bodyPr>
          <a:lstStyle>
            <a:lvl1pPr marL="0" indent="0" algn="l">
              <a:buNone/>
              <a:defRPr sz="2000" b="1">
                <a:solidFill>
                  <a:srgbClr val="575757"/>
                </a:solidFill>
                <a:latin typeface="Verdana" pitchFamily="34" charset="0"/>
                <a:ea typeface="Verdana" pitchFamily="34" charset="0"/>
                <a:cs typeface="Verdan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fr-BE" dirty="0"/>
          </a:p>
        </p:txBody>
      </p:sp>
      <p:sp>
        <p:nvSpPr>
          <p:cNvPr id="21" name="Espace réservé du texte 20"/>
          <p:cNvSpPr>
            <a:spLocks noGrp="1"/>
          </p:cNvSpPr>
          <p:nvPr>
            <p:ph type="body" sz="quarter" idx="13"/>
          </p:nvPr>
        </p:nvSpPr>
        <p:spPr>
          <a:xfrm>
            <a:off x="636588" y="1957643"/>
            <a:ext cx="9183843" cy="360288"/>
          </a:xfrm>
        </p:spPr>
        <p:txBody>
          <a:bodyPr>
            <a:noAutofit/>
          </a:bodyPr>
          <a:lstStyle>
            <a:lvl1pPr marL="0" indent="0">
              <a:buNone/>
              <a:defRPr sz="2000" b="1" baseline="0">
                <a:solidFill>
                  <a:srgbClr val="729BC8"/>
                </a:solidFill>
                <a:latin typeface="Verdana" pitchFamily="34" charset="0"/>
                <a:ea typeface="Verdana" pitchFamily="34" charset="0"/>
                <a:cs typeface="Verdana" pitchFamily="34" charset="0"/>
              </a:defRPr>
            </a:lvl1pPr>
          </a:lstStyle>
          <a:p>
            <a:pPr lvl="0"/>
            <a:r>
              <a:rPr lang="en-US" dirty="0"/>
              <a:t>Click to edit Master text styles</a:t>
            </a:r>
          </a:p>
        </p:txBody>
      </p:sp>
      <p:sp>
        <p:nvSpPr>
          <p:cNvPr id="26" name="Espace réservé du texte 25"/>
          <p:cNvSpPr>
            <a:spLocks noGrp="1"/>
          </p:cNvSpPr>
          <p:nvPr>
            <p:ph type="body" sz="quarter" idx="14"/>
          </p:nvPr>
        </p:nvSpPr>
        <p:spPr>
          <a:xfrm>
            <a:off x="635907" y="2533670"/>
            <a:ext cx="9197854" cy="360363"/>
          </a:xfrm>
        </p:spPr>
        <p:txBody>
          <a:bodyPr>
            <a:noAutofit/>
          </a:bodyPr>
          <a:lstStyle>
            <a:lvl1pPr marL="0" indent="0">
              <a:buNone/>
              <a:defRPr sz="2000" baseline="0">
                <a:solidFill>
                  <a:srgbClr val="575757"/>
                </a:solidFill>
                <a:latin typeface="Verdana" pitchFamily="34" charset="0"/>
                <a:ea typeface="Verdana" pitchFamily="34" charset="0"/>
                <a:cs typeface="Verdana" pitchFamily="34" charset="0"/>
              </a:defRPr>
            </a:lvl1pPr>
          </a:lstStyle>
          <a:p>
            <a:pPr lvl="0"/>
            <a:r>
              <a:rPr lang="en-US" dirty="0"/>
              <a:t>Click to edit Master text styles</a:t>
            </a:r>
          </a:p>
        </p:txBody>
      </p:sp>
      <p:sp>
        <p:nvSpPr>
          <p:cNvPr id="28" name="Espace réservé du texte 27"/>
          <p:cNvSpPr>
            <a:spLocks noGrp="1"/>
          </p:cNvSpPr>
          <p:nvPr>
            <p:ph type="body" sz="quarter" idx="15"/>
          </p:nvPr>
        </p:nvSpPr>
        <p:spPr>
          <a:xfrm>
            <a:off x="479376" y="261020"/>
            <a:ext cx="10321147" cy="777205"/>
          </a:xfrm>
        </p:spPr>
        <p:txBody>
          <a:bodyPr>
            <a:normAutofit/>
          </a:bodyPr>
          <a:lstStyle>
            <a:lvl1pPr marL="0" indent="0" algn="l">
              <a:buNone/>
              <a:defRPr sz="2400" b="1" baseline="0">
                <a:solidFill>
                  <a:srgbClr val="729BC8"/>
                </a:solidFill>
                <a:latin typeface="Verdana" pitchFamily="34" charset="0"/>
                <a:ea typeface="Verdana" pitchFamily="34" charset="0"/>
                <a:cs typeface="Verdana" pitchFamily="34" charset="0"/>
              </a:defRPr>
            </a:lvl1pPr>
          </a:lstStyle>
          <a:p>
            <a:pPr lvl="0"/>
            <a:r>
              <a:rPr lang="en-US" dirty="0"/>
              <a:t>Click to edit Master text styles</a:t>
            </a:r>
          </a:p>
        </p:txBody>
      </p:sp>
      <p:sp>
        <p:nvSpPr>
          <p:cNvPr id="30" name="Espace réservé du texte 29"/>
          <p:cNvSpPr>
            <a:spLocks noGrp="1"/>
          </p:cNvSpPr>
          <p:nvPr>
            <p:ph type="body" sz="quarter" idx="16"/>
          </p:nvPr>
        </p:nvSpPr>
        <p:spPr>
          <a:xfrm>
            <a:off x="628075" y="3109771"/>
            <a:ext cx="9200079" cy="433387"/>
          </a:xfrm>
        </p:spPr>
        <p:txBody>
          <a:bodyPr>
            <a:normAutofit/>
          </a:bodyPr>
          <a:lstStyle>
            <a:lvl1pPr marL="0" indent="0">
              <a:buNone/>
              <a:defRPr sz="2000" u="none" baseline="0">
                <a:solidFill>
                  <a:srgbClr val="729BC8"/>
                </a:solidFill>
                <a:latin typeface="Verdana" pitchFamily="34" charset="0"/>
                <a:ea typeface="Verdana" pitchFamily="34" charset="0"/>
                <a:cs typeface="Verdana" pitchFamily="34" charset="0"/>
              </a:defRPr>
            </a:lvl1pPr>
          </a:lstStyle>
          <a:p>
            <a:pPr lvl="0"/>
            <a:r>
              <a:rPr lang="en-US" dirty="0"/>
              <a:t>Click to edit Master text styles</a:t>
            </a:r>
          </a:p>
        </p:txBody>
      </p:sp>
    </p:spTree>
    <p:extLst>
      <p:ext uri="{BB962C8B-B14F-4D97-AF65-F5344CB8AC3E}">
        <p14:creationId xmlns:p14="http://schemas.microsoft.com/office/powerpoint/2010/main" val="1311395833"/>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Rectangle 5"/>
          <p:cNvSpPr txBox="1">
            <a:spLocks noChangeArrowheads="1"/>
          </p:cNvSpPr>
          <p:nvPr userDrawn="1"/>
        </p:nvSpPr>
        <p:spPr bwMode="auto">
          <a:xfrm>
            <a:off x="8572500" y="6426399"/>
            <a:ext cx="2484437" cy="260450"/>
          </a:xfrm>
          <a:prstGeom prst="rect">
            <a:avLst/>
          </a:prstGeom>
          <a:noFill/>
          <a:ln w="9525">
            <a:noFill/>
            <a:round/>
            <a:headEnd/>
            <a:tailEnd/>
          </a:ln>
          <a:effectLst/>
        </p:spPr>
        <p:txBody>
          <a:bodyPr lIns="0" tIns="0" rIns="0" bIns="0"/>
          <a:lstStyle>
            <a:lvl1pPr>
              <a:defRPr/>
            </a:lvl1pPr>
          </a:lstStyle>
          <a:p>
            <a:pPr algn="r">
              <a:lnSpc>
                <a:spcPct val="95000"/>
              </a:lnSpc>
              <a:defRPr/>
            </a:pPr>
            <a:fld id="{AF0166B3-1AA4-43FE-8B63-94829FF3D42D}" type="slidenum">
              <a:rPr lang="ru-RU" sz="938" smtClean="0">
                <a:solidFill>
                  <a:srgbClr val="999999"/>
                </a:solidFill>
              </a:rPr>
              <a:pPr algn="r">
                <a:lnSpc>
                  <a:spcPct val="95000"/>
                </a:lnSpc>
                <a:defRPr/>
              </a:pPr>
              <a:t>‹#›</a:t>
            </a:fld>
            <a:endParaRPr lang="ru-RU" sz="938" dirty="0">
              <a:solidFill>
                <a:srgbClr val="999999"/>
              </a:solidFill>
            </a:endParaRPr>
          </a:p>
        </p:txBody>
      </p:sp>
      <p:sp>
        <p:nvSpPr>
          <p:cNvPr id="7" name="Заголовок 1"/>
          <p:cNvSpPr>
            <a:spLocks noGrp="1"/>
          </p:cNvSpPr>
          <p:nvPr>
            <p:ph type="title"/>
          </p:nvPr>
        </p:nvSpPr>
        <p:spPr>
          <a:xfrm>
            <a:off x="881260" y="1246465"/>
            <a:ext cx="10707688" cy="741164"/>
          </a:xfrm>
        </p:spPr>
        <p:txBody>
          <a:bodyPr/>
          <a:lstStyle>
            <a:lvl1pPr>
              <a:defRPr/>
            </a:lvl1pPr>
          </a:lstStyle>
          <a:p>
            <a:r>
              <a:rPr lang="en-GB" noProof="0"/>
              <a:t>Click to edit Master title style</a:t>
            </a:r>
          </a:p>
        </p:txBody>
      </p:sp>
      <p:sp>
        <p:nvSpPr>
          <p:cNvPr id="8" name="Content Placeholder 10"/>
          <p:cNvSpPr>
            <a:spLocks noGrp="1"/>
          </p:cNvSpPr>
          <p:nvPr>
            <p:ph sz="quarter" idx="13"/>
          </p:nvPr>
        </p:nvSpPr>
        <p:spPr>
          <a:xfrm>
            <a:off x="3941167" y="368379"/>
            <a:ext cx="5671344" cy="607219"/>
          </a:xfrm>
        </p:spPr>
        <p:txBody>
          <a:bodyPr anchor="ctr"/>
          <a:lstStyle>
            <a:lvl1pPr marL="0" indent="0">
              <a:buNone/>
              <a:defRPr sz="1875" baseline="0">
                <a:latin typeface="+mj-lt"/>
              </a:defRPr>
            </a:lvl1pPr>
            <a:lvl2pPr>
              <a:defRPr sz="1875">
                <a:latin typeface="+mj-lt"/>
              </a:defRPr>
            </a:lvl2pPr>
            <a:lvl3pPr>
              <a:defRPr sz="1875">
                <a:latin typeface="+mj-lt"/>
              </a:defRPr>
            </a:lvl3pPr>
            <a:lvl4pPr>
              <a:defRPr sz="1875">
                <a:latin typeface="+mj-lt"/>
              </a:defRPr>
            </a:lvl4pPr>
            <a:lvl5pPr>
              <a:defRPr sz="1875">
                <a:latin typeface="+mj-lt"/>
              </a:defRPr>
            </a:lvl5pPr>
          </a:lstStyle>
          <a:p>
            <a:pPr lvl="0"/>
            <a:r>
              <a:rPr lang="en-US"/>
              <a:t>Click to edit Master text styles</a:t>
            </a:r>
          </a:p>
        </p:txBody>
      </p:sp>
    </p:spTree>
    <p:extLst>
      <p:ext uri="{BB962C8B-B14F-4D97-AF65-F5344CB8AC3E}">
        <p14:creationId xmlns:p14="http://schemas.microsoft.com/office/powerpoint/2010/main" val="4057790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ullet points">
    <p:spTree>
      <p:nvGrpSpPr>
        <p:cNvPr id="1" name=""/>
        <p:cNvGrpSpPr/>
        <p:nvPr/>
      </p:nvGrpSpPr>
      <p:grpSpPr>
        <a:xfrm>
          <a:off x="0" y="0"/>
          <a:ext cx="0" cy="0"/>
          <a:chOff x="0" y="0"/>
          <a:chExt cx="0" cy="0"/>
        </a:xfrm>
      </p:grpSpPr>
      <p:sp>
        <p:nvSpPr>
          <p:cNvPr id="6" name="Rectangle 5"/>
          <p:cNvSpPr txBox="1">
            <a:spLocks noChangeArrowheads="1"/>
          </p:cNvSpPr>
          <p:nvPr userDrawn="1"/>
        </p:nvSpPr>
        <p:spPr bwMode="auto">
          <a:xfrm>
            <a:off x="8572500" y="6426399"/>
            <a:ext cx="2484437" cy="260450"/>
          </a:xfrm>
          <a:prstGeom prst="rect">
            <a:avLst/>
          </a:prstGeom>
          <a:noFill/>
          <a:ln w="9525">
            <a:noFill/>
            <a:round/>
            <a:headEnd/>
            <a:tailEnd/>
          </a:ln>
          <a:effectLst/>
        </p:spPr>
        <p:txBody>
          <a:bodyPr lIns="0" tIns="0" rIns="0" bIns="0"/>
          <a:lstStyle>
            <a:lvl1pPr>
              <a:defRPr/>
            </a:lvl1pPr>
          </a:lstStyle>
          <a:p>
            <a:pPr algn="r">
              <a:lnSpc>
                <a:spcPct val="95000"/>
              </a:lnSpc>
              <a:defRPr/>
            </a:pPr>
            <a:fld id="{DAE92554-818E-438B-8EAE-36A0BFAEA8A0}" type="slidenum">
              <a:rPr lang="ru-RU" sz="938" smtClean="0">
                <a:solidFill>
                  <a:srgbClr val="999999"/>
                </a:solidFill>
              </a:rPr>
              <a:pPr algn="r">
                <a:lnSpc>
                  <a:spcPct val="95000"/>
                </a:lnSpc>
                <a:defRPr/>
              </a:pPr>
              <a:t>‹#›</a:t>
            </a:fld>
            <a:endParaRPr lang="ru-RU" sz="938" dirty="0">
              <a:solidFill>
                <a:srgbClr val="999999"/>
              </a:solidFill>
            </a:endParaRPr>
          </a:p>
        </p:txBody>
      </p:sp>
      <p:sp>
        <p:nvSpPr>
          <p:cNvPr id="7" name="Заголовок 1"/>
          <p:cNvSpPr>
            <a:spLocks noGrp="1"/>
          </p:cNvSpPr>
          <p:nvPr>
            <p:ph type="title"/>
          </p:nvPr>
        </p:nvSpPr>
        <p:spPr>
          <a:xfrm>
            <a:off x="881260" y="1246465"/>
            <a:ext cx="10707688" cy="741164"/>
          </a:xfrm>
        </p:spPr>
        <p:txBody>
          <a:bodyPr/>
          <a:lstStyle>
            <a:lvl1pPr>
              <a:defRPr sz="3000"/>
            </a:lvl1pPr>
          </a:lstStyle>
          <a:p>
            <a:r>
              <a:rPr lang="en-US"/>
              <a:t>Click to edit Master title style</a:t>
            </a:r>
            <a:endParaRPr lang="ru-RU"/>
          </a:p>
        </p:txBody>
      </p:sp>
      <p:sp>
        <p:nvSpPr>
          <p:cNvPr id="8" name="Содержимое 2"/>
          <p:cNvSpPr>
            <a:spLocks noGrp="1"/>
          </p:cNvSpPr>
          <p:nvPr>
            <p:ph idx="1"/>
          </p:nvPr>
        </p:nvSpPr>
        <p:spPr>
          <a:xfrm>
            <a:off x="875421" y="2078850"/>
            <a:ext cx="10350500" cy="400645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11" name="Content Placeholder 10"/>
          <p:cNvSpPr>
            <a:spLocks noGrp="1"/>
          </p:cNvSpPr>
          <p:nvPr>
            <p:ph sz="quarter" idx="13"/>
          </p:nvPr>
        </p:nvSpPr>
        <p:spPr>
          <a:xfrm>
            <a:off x="3941167" y="368379"/>
            <a:ext cx="5671344" cy="607219"/>
          </a:xfrm>
        </p:spPr>
        <p:txBody>
          <a:bodyPr anchor="ctr"/>
          <a:lstStyle>
            <a:lvl1pPr marL="0" indent="0">
              <a:buNone/>
              <a:defRPr sz="1875" baseline="0">
                <a:latin typeface="+mj-lt"/>
              </a:defRPr>
            </a:lvl1pPr>
            <a:lvl2pPr>
              <a:defRPr sz="1875">
                <a:latin typeface="+mj-lt"/>
              </a:defRPr>
            </a:lvl2pPr>
            <a:lvl3pPr>
              <a:defRPr sz="1875">
                <a:latin typeface="+mj-lt"/>
              </a:defRPr>
            </a:lvl3pPr>
            <a:lvl4pPr>
              <a:defRPr sz="1875">
                <a:latin typeface="+mj-lt"/>
              </a:defRPr>
            </a:lvl4pPr>
            <a:lvl5pPr>
              <a:defRPr sz="1875">
                <a:latin typeface="+mj-lt"/>
              </a:defRPr>
            </a:lvl5pPr>
          </a:lstStyle>
          <a:p>
            <a:pPr lvl="0"/>
            <a:r>
              <a:rPr lang="en-US"/>
              <a:t>Click to edit Master text styles</a:t>
            </a:r>
          </a:p>
        </p:txBody>
      </p:sp>
    </p:spTree>
    <p:extLst>
      <p:ext uri="{BB962C8B-B14F-4D97-AF65-F5344CB8AC3E}">
        <p14:creationId xmlns:p14="http://schemas.microsoft.com/office/powerpoint/2010/main" val="15863332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rmal Text">
    <p:spTree>
      <p:nvGrpSpPr>
        <p:cNvPr id="1" name=""/>
        <p:cNvGrpSpPr/>
        <p:nvPr/>
      </p:nvGrpSpPr>
      <p:grpSpPr>
        <a:xfrm>
          <a:off x="0" y="0"/>
          <a:ext cx="0" cy="0"/>
          <a:chOff x="0" y="0"/>
          <a:chExt cx="0" cy="0"/>
        </a:xfrm>
      </p:grpSpPr>
      <p:sp>
        <p:nvSpPr>
          <p:cNvPr id="6" name="Rectangle 5"/>
          <p:cNvSpPr txBox="1">
            <a:spLocks noChangeArrowheads="1"/>
          </p:cNvSpPr>
          <p:nvPr userDrawn="1"/>
        </p:nvSpPr>
        <p:spPr bwMode="auto">
          <a:xfrm>
            <a:off x="8572500" y="6426399"/>
            <a:ext cx="2484437" cy="260450"/>
          </a:xfrm>
          <a:prstGeom prst="rect">
            <a:avLst/>
          </a:prstGeom>
          <a:noFill/>
          <a:ln w="9525">
            <a:noFill/>
            <a:round/>
            <a:headEnd/>
            <a:tailEnd/>
          </a:ln>
          <a:effectLst/>
        </p:spPr>
        <p:txBody>
          <a:bodyPr lIns="0" tIns="0" rIns="0" bIns="0"/>
          <a:lstStyle>
            <a:lvl1pPr>
              <a:defRPr/>
            </a:lvl1pPr>
          </a:lstStyle>
          <a:p>
            <a:pPr algn="r">
              <a:lnSpc>
                <a:spcPct val="95000"/>
              </a:lnSpc>
              <a:defRPr/>
            </a:pPr>
            <a:fld id="{88BDC811-FBB1-45B5-9F23-29515F4EC5B0}" type="slidenum">
              <a:rPr lang="ru-RU" sz="938" smtClean="0">
                <a:solidFill>
                  <a:srgbClr val="999999"/>
                </a:solidFill>
              </a:rPr>
              <a:pPr algn="r">
                <a:lnSpc>
                  <a:spcPct val="95000"/>
                </a:lnSpc>
                <a:defRPr/>
              </a:pPr>
              <a:t>‹#›</a:t>
            </a:fld>
            <a:endParaRPr lang="ru-RU" sz="938" dirty="0">
              <a:solidFill>
                <a:srgbClr val="999999"/>
              </a:solidFill>
            </a:endParaRPr>
          </a:p>
        </p:txBody>
      </p:sp>
      <p:sp>
        <p:nvSpPr>
          <p:cNvPr id="7" name="Заголовок 1"/>
          <p:cNvSpPr>
            <a:spLocks noGrp="1"/>
          </p:cNvSpPr>
          <p:nvPr>
            <p:ph type="title"/>
          </p:nvPr>
        </p:nvSpPr>
        <p:spPr>
          <a:xfrm>
            <a:off x="881260" y="1246465"/>
            <a:ext cx="10707688" cy="741164"/>
          </a:xfrm>
        </p:spPr>
        <p:txBody>
          <a:bodyPr/>
          <a:lstStyle>
            <a:lvl1pPr>
              <a:defRPr/>
            </a:lvl1pPr>
          </a:lstStyle>
          <a:p>
            <a:r>
              <a:rPr lang="en-US"/>
              <a:t>Click to edit Master title style</a:t>
            </a:r>
            <a:endParaRPr lang="ru-RU"/>
          </a:p>
        </p:txBody>
      </p:sp>
      <p:sp>
        <p:nvSpPr>
          <p:cNvPr id="8" name="Содержимое 2"/>
          <p:cNvSpPr>
            <a:spLocks noGrp="1"/>
          </p:cNvSpPr>
          <p:nvPr>
            <p:ph idx="1"/>
          </p:nvPr>
        </p:nvSpPr>
        <p:spPr>
          <a:xfrm>
            <a:off x="881261" y="2087004"/>
            <a:ext cx="10350500" cy="4006453"/>
          </a:xfrm>
        </p:spPr>
        <p:txBody>
          <a:bodyPr/>
          <a:lstStyle>
            <a:lvl1pPr marL="0" indent="0">
              <a:buNone/>
              <a:defRPr/>
            </a:lvl1pPr>
            <a:lvl2pPr>
              <a:defRPr/>
            </a:lvl2pPr>
            <a:lvl3pPr>
              <a:defRPr/>
            </a:lvl3pPr>
            <a:lvl4pPr>
              <a:defRPr/>
            </a:lvl4pPr>
            <a:lvl5pPr>
              <a:defRPr/>
            </a:lvl5pPr>
          </a:lstStyle>
          <a:p>
            <a:pPr lvl="0"/>
            <a:r>
              <a:rPr lang="en-US"/>
              <a:t>Click to edit Master text styles</a:t>
            </a:r>
          </a:p>
          <a:p>
            <a:pPr lvl="0"/>
            <a:endParaRPr lang="en-US"/>
          </a:p>
        </p:txBody>
      </p:sp>
      <p:sp>
        <p:nvSpPr>
          <p:cNvPr id="11" name="Content Placeholder 10"/>
          <p:cNvSpPr>
            <a:spLocks noGrp="1"/>
          </p:cNvSpPr>
          <p:nvPr>
            <p:ph sz="quarter" idx="13"/>
          </p:nvPr>
        </p:nvSpPr>
        <p:spPr>
          <a:xfrm>
            <a:off x="3941167" y="368379"/>
            <a:ext cx="5671344" cy="607219"/>
          </a:xfrm>
        </p:spPr>
        <p:txBody>
          <a:bodyPr anchor="ctr"/>
          <a:lstStyle>
            <a:lvl1pPr marL="0" indent="0">
              <a:buNone/>
              <a:defRPr sz="1875" baseline="0">
                <a:latin typeface="+mj-lt"/>
              </a:defRPr>
            </a:lvl1pPr>
            <a:lvl2pPr>
              <a:defRPr sz="1875">
                <a:latin typeface="+mj-lt"/>
              </a:defRPr>
            </a:lvl2pPr>
            <a:lvl3pPr>
              <a:defRPr sz="1875">
                <a:latin typeface="+mj-lt"/>
              </a:defRPr>
            </a:lvl3pPr>
            <a:lvl4pPr>
              <a:defRPr sz="1875">
                <a:latin typeface="+mj-lt"/>
              </a:defRPr>
            </a:lvl4pPr>
            <a:lvl5pPr>
              <a:defRPr sz="1875">
                <a:latin typeface="+mj-lt"/>
              </a:defRPr>
            </a:lvl5pPr>
          </a:lstStyle>
          <a:p>
            <a:pPr lvl="0"/>
            <a:r>
              <a:rPr lang="en-US"/>
              <a:t>Click to edit Master text styles</a:t>
            </a:r>
          </a:p>
        </p:txBody>
      </p:sp>
    </p:spTree>
    <p:extLst>
      <p:ext uri="{BB962C8B-B14F-4D97-AF65-F5344CB8AC3E}">
        <p14:creationId xmlns:p14="http://schemas.microsoft.com/office/powerpoint/2010/main" val="23454381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880110" y="1243013"/>
            <a:ext cx="10351151" cy="741164"/>
          </a:xfrm>
        </p:spPr>
        <p:txBody>
          <a:bodyPr/>
          <a:lstStyle>
            <a:lvl1pPr algn="ctr">
              <a:defRPr/>
            </a:lvl1pPr>
          </a:lstStyle>
          <a:p>
            <a:r>
              <a:rPr lang="en-GB" noProof="0"/>
              <a:t>Click to edit Master title style</a:t>
            </a:r>
          </a:p>
        </p:txBody>
      </p:sp>
      <p:sp>
        <p:nvSpPr>
          <p:cNvPr id="5" name="Содержимое 2"/>
          <p:cNvSpPr>
            <a:spLocks noGrp="1"/>
          </p:cNvSpPr>
          <p:nvPr>
            <p:ph sz="half" idx="1"/>
          </p:nvPr>
        </p:nvSpPr>
        <p:spPr>
          <a:xfrm>
            <a:off x="1219541" y="2014852"/>
            <a:ext cx="4770180" cy="4252973"/>
          </a:xfrm>
        </p:spPr>
        <p:txBody>
          <a:bodyPr/>
          <a:lstStyle>
            <a:lvl1pPr>
              <a:defRPr sz="2344" baseline="0"/>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11" name="Содержимое 2"/>
          <p:cNvSpPr>
            <a:spLocks noGrp="1"/>
          </p:cNvSpPr>
          <p:nvPr>
            <p:ph sz="half" idx="17"/>
          </p:nvPr>
        </p:nvSpPr>
        <p:spPr>
          <a:xfrm>
            <a:off x="6124561" y="2023546"/>
            <a:ext cx="4770180" cy="4252973"/>
          </a:xfrm>
        </p:spPr>
        <p:txBody>
          <a:bodyPr/>
          <a:lstStyle>
            <a:lvl1pPr>
              <a:defRPr sz="2344" baseline="0"/>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8" name="Rectangle 5"/>
          <p:cNvSpPr>
            <a:spLocks noGrp="1" noChangeArrowheads="1"/>
          </p:cNvSpPr>
          <p:nvPr>
            <p:ph type="sldNum" idx="20"/>
          </p:nvPr>
        </p:nvSpPr>
        <p:spPr>
          <a:ln/>
        </p:spPr>
        <p:txBody>
          <a:bodyPr/>
          <a:lstStyle>
            <a:lvl1pPr>
              <a:defRPr/>
            </a:lvl1pPr>
          </a:lstStyle>
          <a:p>
            <a:pPr>
              <a:defRPr/>
            </a:pPr>
            <a:fld id="{4C900FCA-1A97-4D6A-89CC-C4E3C77CACE0}" type="slidenum">
              <a:rPr lang="ru-RU"/>
              <a:pPr>
                <a:defRPr/>
              </a:pPr>
              <a:t>‹#›</a:t>
            </a:fld>
            <a:endParaRPr lang="ru-RU" dirty="0"/>
          </a:p>
        </p:txBody>
      </p:sp>
      <p:sp>
        <p:nvSpPr>
          <p:cNvPr id="9" name="Content Placeholder 10"/>
          <p:cNvSpPr>
            <a:spLocks noGrp="1"/>
          </p:cNvSpPr>
          <p:nvPr>
            <p:ph sz="quarter" idx="13"/>
          </p:nvPr>
        </p:nvSpPr>
        <p:spPr>
          <a:xfrm>
            <a:off x="3941167" y="368379"/>
            <a:ext cx="5671344" cy="607219"/>
          </a:xfrm>
        </p:spPr>
        <p:txBody>
          <a:bodyPr anchor="ctr"/>
          <a:lstStyle>
            <a:lvl1pPr marL="0" indent="0">
              <a:buNone/>
              <a:defRPr sz="1875" baseline="0">
                <a:latin typeface="+mj-lt"/>
              </a:defRPr>
            </a:lvl1pPr>
            <a:lvl2pPr>
              <a:defRPr sz="1875">
                <a:latin typeface="+mj-lt"/>
              </a:defRPr>
            </a:lvl2pPr>
            <a:lvl3pPr>
              <a:defRPr sz="1875">
                <a:latin typeface="+mj-lt"/>
              </a:defRPr>
            </a:lvl3pPr>
            <a:lvl4pPr>
              <a:defRPr sz="1875">
                <a:latin typeface="+mj-lt"/>
              </a:defRPr>
            </a:lvl4pPr>
            <a:lvl5pPr>
              <a:defRPr sz="1875">
                <a:latin typeface="+mj-lt"/>
              </a:defRPr>
            </a:lvl5pPr>
          </a:lstStyle>
          <a:p>
            <a:pPr lvl="0"/>
            <a:r>
              <a:rPr lang="en-US"/>
              <a:t>Click to edit Master text styles</a:t>
            </a:r>
          </a:p>
        </p:txBody>
      </p:sp>
    </p:spTree>
    <p:extLst>
      <p:ext uri="{BB962C8B-B14F-4D97-AF65-F5344CB8AC3E}">
        <p14:creationId xmlns:p14="http://schemas.microsoft.com/office/powerpoint/2010/main" val="41757176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raft">
    <p:spTree>
      <p:nvGrpSpPr>
        <p:cNvPr id="1" name=""/>
        <p:cNvGrpSpPr/>
        <p:nvPr/>
      </p:nvGrpSpPr>
      <p:grpSpPr>
        <a:xfrm>
          <a:off x="0" y="0"/>
          <a:ext cx="0" cy="0"/>
          <a:chOff x="0" y="0"/>
          <a:chExt cx="0" cy="0"/>
        </a:xfrm>
      </p:grpSpPr>
      <p:sp>
        <p:nvSpPr>
          <p:cNvPr id="4" name="Rectangle 5"/>
          <p:cNvSpPr>
            <a:spLocks noGrp="1" noChangeArrowheads="1"/>
          </p:cNvSpPr>
          <p:nvPr>
            <p:ph type="sldNum" idx="12"/>
          </p:nvPr>
        </p:nvSpPr>
        <p:spPr>
          <a:ln/>
        </p:spPr>
        <p:txBody>
          <a:bodyPr/>
          <a:lstStyle>
            <a:lvl1pPr>
              <a:defRPr/>
            </a:lvl1pPr>
          </a:lstStyle>
          <a:p>
            <a:pPr>
              <a:defRPr/>
            </a:pPr>
            <a:fld id="{6AD948CB-CBFC-48EC-9170-DC63649F09AB}" type="slidenum">
              <a:rPr lang="ru-RU"/>
              <a:pPr>
                <a:defRPr/>
              </a:pPr>
              <a:t>‹#›</a:t>
            </a:fld>
            <a:endParaRPr lang="ru-RU" dirty="0"/>
          </a:p>
        </p:txBody>
      </p:sp>
    </p:spTree>
    <p:extLst>
      <p:ext uri="{BB962C8B-B14F-4D97-AF65-F5344CB8AC3E}">
        <p14:creationId xmlns:p14="http://schemas.microsoft.com/office/powerpoint/2010/main" val="17314208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Text">
    <p:spTree>
      <p:nvGrpSpPr>
        <p:cNvPr id="1" name=""/>
        <p:cNvGrpSpPr/>
        <p:nvPr/>
      </p:nvGrpSpPr>
      <p:grpSpPr>
        <a:xfrm>
          <a:off x="0" y="0"/>
          <a:ext cx="0" cy="0"/>
          <a:chOff x="0" y="0"/>
          <a:chExt cx="0" cy="0"/>
        </a:xfrm>
      </p:grpSpPr>
      <p:pic>
        <p:nvPicPr>
          <p:cNvPr id="5" name="Рисунок 7" descr="bg_interior.jpg"/>
          <p:cNvPicPr>
            <a:picLocks noChangeAspect="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13" name="Заголовок 1"/>
          <p:cNvSpPr>
            <a:spLocks noGrp="1"/>
          </p:cNvSpPr>
          <p:nvPr>
            <p:ph type="title"/>
          </p:nvPr>
        </p:nvSpPr>
        <p:spPr>
          <a:xfrm>
            <a:off x="875109" y="1243015"/>
            <a:ext cx="10707688" cy="741164"/>
          </a:xfrm>
        </p:spPr>
        <p:txBody>
          <a:bodyPr/>
          <a:lstStyle>
            <a:lvl1pPr>
              <a:defRPr/>
            </a:lvl1pPr>
          </a:lstStyle>
          <a:p>
            <a:r>
              <a:rPr lang="en-US"/>
              <a:t>Click to edit Master title style</a:t>
            </a:r>
            <a:endParaRPr lang="ru-RU"/>
          </a:p>
        </p:txBody>
      </p:sp>
      <p:sp>
        <p:nvSpPr>
          <p:cNvPr id="14" name="Content Placeholder 6"/>
          <p:cNvSpPr>
            <a:spLocks noGrp="1"/>
          </p:cNvSpPr>
          <p:nvPr>
            <p:ph sz="quarter" idx="13"/>
          </p:nvPr>
        </p:nvSpPr>
        <p:spPr>
          <a:xfrm>
            <a:off x="884134" y="2281539"/>
            <a:ext cx="10702477" cy="2430363"/>
          </a:xfrm>
        </p:spPr>
        <p:txBody>
          <a:bodyPr/>
          <a:lstStyle>
            <a:lvl1pPr>
              <a:buNone/>
              <a:defRPr/>
            </a:lvl1pPr>
          </a:lstStyle>
          <a:p>
            <a:pPr lvl="0"/>
            <a:r>
              <a:rPr lang="en-US"/>
              <a:t>Click to edit Master text styles</a:t>
            </a:r>
          </a:p>
        </p:txBody>
      </p:sp>
      <p:sp>
        <p:nvSpPr>
          <p:cNvPr id="15" name="Content Placeholder 10"/>
          <p:cNvSpPr>
            <a:spLocks noGrp="1"/>
          </p:cNvSpPr>
          <p:nvPr>
            <p:ph sz="quarter" idx="14"/>
          </p:nvPr>
        </p:nvSpPr>
        <p:spPr>
          <a:xfrm>
            <a:off x="3935019" y="391419"/>
            <a:ext cx="5671344" cy="607219"/>
          </a:xfrm>
        </p:spPr>
        <p:txBody>
          <a:bodyPr/>
          <a:lstStyle>
            <a:lvl1pPr>
              <a:buNone/>
              <a:defRPr sz="1875" baseline="0">
                <a:latin typeface="+mj-lt"/>
              </a:defRPr>
            </a:lvl1pPr>
            <a:lvl2pPr>
              <a:defRPr sz="1875">
                <a:latin typeface="+mj-lt"/>
              </a:defRPr>
            </a:lvl2pPr>
            <a:lvl3pPr>
              <a:defRPr sz="1875">
                <a:latin typeface="+mj-lt"/>
              </a:defRPr>
            </a:lvl3pPr>
            <a:lvl4pPr>
              <a:defRPr sz="1875">
                <a:latin typeface="+mj-lt"/>
              </a:defRPr>
            </a:lvl4pPr>
            <a:lvl5pPr>
              <a:defRPr sz="1875">
                <a:latin typeface="+mj-lt"/>
              </a:defRPr>
            </a:lvl5pPr>
          </a:lstStyle>
          <a:p>
            <a:pPr lvl="0"/>
            <a:r>
              <a:rPr lang="en-US"/>
              <a:t>Click to edit Master text styles</a:t>
            </a:r>
          </a:p>
        </p:txBody>
      </p:sp>
      <p:sp>
        <p:nvSpPr>
          <p:cNvPr id="7" name="Rectangle 4"/>
          <p:cNvSpPr>
            <a:spLocks noGrp="1" noChangeArrowheads="1"/>
          </p:cNvSpPr>
          <p:nvPr>
            <p:ph type="ftr" idx="16"/>
          </p:nvPr>
        </p:nvSpPr>
        <p:spPr/>
        <p:txBody>
          <a:bodyPr/>
          <a:lstStyle>
            <a:lvl1pPr>
              <a:defRPr/>
            </a:lvl1pPr>
          </a:lstStyle>
          <a:p>
            <a:pPr>
              <a:defRPr/>
            </a:pPr>
            <a:endParaRPr lang="fr-FR" dirty="0"/>
          </a:p>
        </p:txBody>
      </p:sp>
      <p:sp>
        <p:nvSpPr>
          <p:cNvPr id="8" name="Rectangle 5"/>
          <p:cNvSpPr>
            <a:spLocks noGrp="1" noChangeArrowheads="1"/>
          </p:cNvSpPr>
          <p:nvPr>
            <p:ph type="sldNum" idx="17"/>
          </p:nvPr>
        </p:nvSpPr>
        <p:spPr/>
        <p:txBody>
          <a:bodyPr/>
          <a:lstStyle>
            <a:lvl1pPr>
              <a:defRPr/>
            </a:lvl1pPr>
          </a:lstStyle>
          <a:p>
            <a:pPr>
              <a:defRPr/>
            </a:pPr>
            <a:fld id="{818F2839-6C4F-458F-B92D-DF083EE553F1}" type="slidenum">
              <a:rPr lang="fr-FR" smtClean="0"/>
              <a:pPr>
                <a:defRPr/>
              </a:pPr>
              <a:t>‹#›</a:t>
            </a:fld>
            <a:endParaRPr lang="fr-FR" dirty="0"/>
          </a:p>
        </p:txBody>
      </p:sp>
    </p:spTree>
    <p:extLst>
      <p:ext uri="{BB962C8B-B14F-4D97-AF65-F5344CB8AC3E}">
        <p14:creationId xmlns:p14="http://schemas.microsoft.com/office/powerpoint/2010/main" val="29162524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FFB4F-762A-43F1-9D68-BFB1AF32ECE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73958A2-E5DE-44A4-8C47-93EA3CA18042}"/>
              </a:ext>
            </a:extLst>
          </p:cNvPr>
          <p:cNvSpPr>
            <a:spLocks noGrp="1"/>
          </p:cNvSpPr>
          <p:nvPr>
            <p:ph type="dt" sz="half" idx="10"/>
          </p:nvPr>
        </p:nvSpPr>
        <p:spPr/>
        <p:txBody>
          <a:bodyPr/>
          <a:lstStyle/>
          <a:p>
            <a:fld id="{3A5C2F86-CBEA-451C-BB58-F08669FB7922}" type="datetimeFigureOut">
              <a:rPr lang="en-US" smtClean="0"/>
              <a:t>6/1/2026</a:t>
            </a:fld>
            <a:endParaRPr lang="en-US"/>
          </a:p>
        </p:txBody>
      </p:sp>
      <p:sp>
        <p:nvSpPr>
          <p:cNvPr id="4" name="Footer Placeholder 3">
            <a:extLst>
              <a:ext uri="{FF2B5EF4-FFF2-40B4-BE49-F238E27FC236}">
                <a16:creationId xmlns:a16="http://schemas.microsoft.com/office/drawing/2014/main" id="{75B8CF33-42DE-4491-B00A-1CECEF581DC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F683007-EE33-4CC3-BA87-471BF7BC72A8}"/>
              </a:ext>
            </a:extLst>
          </p:cNvPr>
          <p:cNvSpPr>
            <a:spLocks noGrp="1"/>
          </p:cNvSpPr>
          <p:nvPr>
            <p:ph type="sldNum" sz="quarter" idx="12"/>
          </p:nvPr>
        </p:nvSpPr>
        <p:spPr/>
        <p:txBody>
          <a:bodyPr/>
          <a:lstStyle/>
          <a:p>
            <a:fld id="{EAE12F78-E514-4902-B6FB-5F2FEFE3263B}" type="slidenum">
              <a:rPr lang="en-US" smtClean="0"/>
              <a:t>‹#›</a:t>
            </a:fld>
            <a:endParaRPr lang="en-US"/>
          </a:p>
        </p:txBody>
      </p:sp>
    </p:spTree>
    <p:extLst>
      <p:ext uri="{BB962C8B-B14F-4D97-AF65-F5344CB8AC3E}">
        <p14:creationId xmlns:p14="http://schemas.microsoft.com/office/powerpoint/2010/main" val="14108636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re">
    <p:spTree>
      <p:nvGrpSpPr>
        <p:cNvPr id="1" name=""/>
        <p:cNvGrpSpPr/>
        <p:nvPr/>
      </p:nvGrpSpPr>
      <p:grpSpPr>
        <a:xfrm>
          <a:off x="0" y="0"/>
          <a:ext cx="0" cy="0"/>
          <a:chOff x="0" y="0"/>
          <a:chExt cx="0" cy="0"/>
        </a:xfrm>
      </p:grpSpPr>
      <p:sp>
        <p:nvSpPr>
          <p:cNvPr id="11" name="Auteur et date"/>
          <p:cNvSpPr txBox="1">
            <a:spLocks noGrp="1"/>
          </p:cNvSpPr>
          <p:nvPr>
            <p:ph type="body" sz="quarter" idx="21" hasCustomPrompt="1"/>
          </p:nvPr>
        </p:nvSpPr>
        <p:spPr>
          <a:xfrm>
            <a:off x="600670" y="5929931"/>
            <a:ext cx="10985502" cy="318490"/>
          </a:xfrm>
          <a:prstGeom prst="rect">
            <a:avLst/>
          </a:prstGeom>
        </p:spPr>
        <p:txBody>
          <a:bodyPr lIns="45719" tIns="45719" rIns="45719" bIns="45719"/>
          <a:lstStyle>
            <a:lvl1pPr marL="0" indent="0" defTabSz="412750">
              <a:lnSpc>
                <a:spcPct val="100000"/>
              </a:lnSpc>
              <a:spcBef>
                <a:spcPts val="0"/>
              </a:spcBef>
              <a:buSzTx/>
              <a:buNone/>
              <a:defRPr sz="1800" b="1"/>
            </a:lvl1pPr>
          </a:lstStyle>
          <a:p>
            <a:r>
              <a:t>Auteur et date</a:t>
            </a:r>
          </a:p>
        </p:txBody>
      </p:sp>
      <p:sp>
        <p:nvSpPr>
          <p:cNvPr id="12" name="Titre de la présentation"/>
          <p:cNvSpPr txBox="1">
            <a:spLocks noGrp="1"/>
          </p:cNvSpPr>
          <p:nvPr>
            <p:ph type="title" hasCustomPrompt="1"/>
          </p:nvPr>
        </p:nvSpPr>
        <p:spPr>
          <a:xfrm>
            <a:off x="603248" y="1287498"/>
            <a:ext cx="10985502" cy="2324101"/>
          </a:xfrm>
          <a:prstGeom prst="rect">
            <a:avLst/>
          </a:prstGeom>
        </p:spPr>
        <p:txBody>
          <a:bodyPr anchor="b"/>
          <a:lstStyle>
            <a:lvl1pPr>
              <a:defRPr sz="5800" spc="-116"/>
            </a:lvl1pPr>
          </a:lstStyle>
          <a:p>
            <a:r>
              <a:t>Titre de la présentation</a:t>
            </a:r>
          </a:p>
        </p:txBody>
      </p:sp>
      <p:sp>
        <p:nvSpPr>
          <p:cNvPr id="13" name="Texte niveau 1…"/>
          <p:cNvSpPr txBox="1">
            <a:spLocks noGrp="1"/>
          </p:cNvSpPr>
          <p:nvPr>
            <p:ph type="body" sz="quarter" idx="1" hasCustomPrompt="1"/>
          </p:nvPr>
        </p:nvSpPr>
        <p:spPr>
          <a:xfrm>
            <a:off x="600673" y="3611597"/>
            <a:ext cx="10985501" cy="952501"/>
          </a:xfrm>
          <a:prstGeom prst="rect">
            <a:avLst/>
          </a:prstGeom>
        </p:spPr>
        <p:txBody>
          <a:bodyPr/>
          <a:lstStyle>
            <a:lvl1pPr marL="0" indent="0" defTabSz="412750">
              <a:lnSpc>
                <a:spcPct val="100000"/>
              </a:lnSpc>
              <a:spcBef>
                <a:spcPts val="0"/>
              </a:spcBef>
              <a:buSzTx/>
              <a:buNone/>
              <a:defRPr sz="2750" b="1"/>
            </a:lvl1pPr>
            <a:lvl2pPr marL="0" indent="228600" defTabSz="412750">
              <a:lnSpc>
                <a:spcPct val="100000"/>
              </a:lnSpc>
              <a:spcBef>
                <a:spcPts val="0"/>
              </a:spcBef>
              <a:buSzTx/>
              <a:buNone/>
              <a:defRPr sz="2750" b="1"/>
            </a:lvl2pPr>
            <a:lvl3pPr marL="0" indent="457200" defTabSz="412750">
              <a:lnSpc>
                <a:spcPct val="100000"/>
              </a:lnSpc>
              <a:spcBef>
                <a:spcPts val="0"/>
              </a:spcBef>
              <a:buSzTx/>
              <a:buNone/>
              <a:defRPr sz="2750" b="1"/>
            </a:lvl3pPr>
            <a:lvl4pPr marL="0" indent="685800" defTabSz="412750">
              <a:lnSpc>
                <a:spcPct val="100000"/>
              </a:lnSpc>
              <a:spcBef>
                <a:spcPts val="0"/>
              </a:spcBef>
              <a:buSzTx/>
              <a:buNone/>
              <a:defRPr sz="2750" b="1"/>
            </a:lvl4pPr>
            <a:lvl5pPr marL="0" indent="914400" defTabSz="412750">
              <a:lnSpc>
                <a:spcPct val="100000"/>
              </a:lnSpc>
              <a:spcBef>
                <a:spcPts val="0"/>
              </a:spcBef>
              <a:buSzTx/>
              <a:buNone/>
              <a:defRPr sz="2750" b="1"/>
            </a:lvl5pPr>
          </a:lstStyle>
          <a:p>
            <a:r>
              <a:t>Sous-titre de la présentation</a:t>
            </a:r>
          </a:p>
          <a:p>
            <a:pPr lvl="1"/>
            <a:endParaRPr/>
          </a:p>
          <a:p>
            <a:pPr lvl="2"/>
            <a:endParaRPr/>
          </a:p>
          <a:p>
            <a:pPr lvl="3"/>
            <a:endParaRPr/>
          </a:p>
          <a:p>
            <a:pPr lvl="4"/>
            <a:endParaRPr/>
          </a:p>
        </p:txBody>
      </p:sp>
      <p:sp>
        <p:nvSpPr>
          <p:cNvPr id="14"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57956614"/>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Titre et photo">
    <p:spTree>
      <p:nvGrpSpPr>
        <p:cNvPr id="1" name=""/>
        <p:cNvGrpSpPr/>
        <p:nvPr/>
      </p:nvGrpSpPr>
      <p:grpSpPr>
        <a:xfrm>
          <a:off x="0" y="0"/>
          <a:ext cx="0" cy="0"/>
          <a:chOff x="0" y="0"/>
          <a:chExt cx="0" cy="0"/>
        </a:xfrm>
      </p:grpSpPr>
      <p:sp>
        <p:nvSpPr>
          <p:cNvPr id="21" name="Avocats et citrons verts"/>
          <p:cNvSpPr>
            <a:spLocks noGrp="1"/>
          </p:cNvSpPr>
          <p:nvPr>
            <p:ph type="pic" idx="21"/>
          </p:nvPr>
        </p:nvSpPr>
        <p:spPr>
          <a:xfrm>
            <a:off x="-577850" y="-647700"/>
            <a:ext cx="13373100" cy="8009467"/>
          </a:xfrm>
          <a:prstGeom prst="rect">
            <a:avLst/>
          </a:prstGeom>
        </p:spPr>
        <p:txBody>
          <a:bodyPr lIns="91439" tIns="45719" rIns="91439" bIns="45719">
            <a:noAutofit/>
          </a:bodyPr>
          <a:lstStyle/>
          <a:p>
            <a:endParaRPr/>
          </a:p>
        </p:txBody>
      </p:sp>
      <p:sp>
        <p:nvSpPr>
          <p:cNvPr id="22" name="Titre de la présentation"/>
          <p:cNvSpPr txBox="1">
            <a:spLocks noGrp="1"/>
          </p:cNvSpPr>
          <p:nvPr>
            <p:ph type="title" hasCustomPrompt="1"/>
          </p:nvPr>
        </p:nvSpPr>
        <p:spPr>
          <a:xfrm>
            <a:off x="603250" y="3562350"/>
            <a:ext cx="10985500" cy="2324100"/>
          </a:xfrm>
          <a:prstGeom prst="rect">
            <a:avLst/>
          </a:prstGeom>
        </p:spPr>
        <p:txBody>
          <a:bodyPr anchor="b"/>
          <a:lstStyle>
            <a:lvl1pPr>
              <a:defRPr sz="5800" spc="-116"/>
            </a:lvl1pPr>
          </a:lstStyle>
          <a:p>
            <a:r>
              <a:t>Titre de la présentation</a:t>
            </a:r>
          </a:p>
        </p:txBody>
      </p:sp>
      <p:sp>
        <p:nvSpPr>
          <p:cNvPr id="23" name="Auteur et date"/>
          <p:cNvSpPr txBox="1">
            <a:spLocks noGrp="1"/>
          </p:cNvSpPr>
          <p:nvPr>
            <p:ph type="body" sz="quarter" idx="22" hasCustomPrompt="1"/>
          </p:nvPr>
        </p:nvSpPr>
        <p:spPr>
          <a:xfrm>
            <a:off x="603845" y="553069"/>
            <a:ext cx="10984311" cy="318490"/>
          </a:xfrm>
          <a:prstGeom prst="rect">
            <a:avLst/>
          </a:prstGeom>
        </p:spPr>
        <p:txBody>
          <a:bodyPr lIns="45719" tIns="45719" rIns="45719" bIns="45719"/>
          <a:lstStyle>
            <a:lvl1pPr marL="0" indent="0" defTabSz="412750">
              <a:lnSpc>
                <a:spcPct val="100000"/>
              </a:lnSpc>
              <a:spcBef>
                <a:spcPts val="0"/>
              </a:spcBef>
              <a:buSzTx/>
              <a:buNone/>
              <a:defRPr sz="1800" b="1"/>
            </a:lvl1pPr>
          </a:lstStyle>
          <a:p>
            <a:r>
              <a:t>Auteur et date</a:t>
            </a:r>
          </a:p>
        </p:txBody>
      </p:sp>
      <p:sp>
        <p:nvSpPr>
          <p:cNvPr id="24" name="Texte niveau 1…"/>
          <p:cNvSpPr txBox="1">
            <a:spLocks noGrp="1"/>
          </p:cNvSpPr>
          <p:nvPr>
            <p:ph type="body" sz="quarter" idx="1" hasCustomPrompt="1"/>
          </p:nvPr>
        </p:nvSpPr>
        <p:spPr>
          <a:xfrm>
            <a:off x="603250" y="5804955"/>
            <a:ext cx="10985500" cy="558476"/>
          </a:xfrm>
          <a:prstGeom prst="rect">
            <a:avLst/>
          </a:prstGeom>
        </p:spPr>
        <p:txBody>
          <a:bodyPr/>
          <a:lstStyle>
            <a:lvl1pPr marL="0" indent="0" defTabSz="412750">
              <a:lnSpc>
                <a:spcPct val="100000"/>
              </a:lnSpc>
              <a:spcBef>
                <a:spcPts val="0"/>
              </a:spcBef>
              <a:buSzTx/>
              <a:buNone/>
              <a:defRPr sz="2750" b="1"/>
            </a:lvl1pPr>
            <a:lvl2pPr marL="0" indent="228600" defTabSz="412750">
              <a:lnSpc>
                <a:spcPct val="100000"/>
              </a:lnSpc>
              <a:spcBef>
                <a:spcPts val="0"/>
              </a:spcBef>
              <a:buSzTx/>
              <a:buNone/>
              <a:defRPr sz="2750" b="1"/>
            </a:lvl2pPr>
            <a:lvl3pPr marL="0" indent="457200" defTabSz="412750">
              <a:lnSpc>
                <a:spcPct val="100000"/>
              </a:lnSpc>
              <a:spcBef>
                <a:spcPts val="0"/>
              </a:spcBef>
              <a:buSzTx/>
              <a:buNone/>
              <a:defRPr sz="2750" b="1"/>
            </a:lvl3pPr>
            <a:lvl4pPr marL="0" indent="685800" defTabSz="412750">
              <a:lnSpc>
                <a:spcPct val="100000"/>
              </a:lnSpc>
              <a:spcBef>
                <a:spcPts val="0"/>
              </a:spcBef>
              <a:buSzTx/>
              <a:buNone/>
              <a:defRPr sz="2750" b="1"/>
            </a:lvl4pPr>
            <a:lvl5pPr marL="0" indent="914400" defTabSz="412750">
              <a:lnSpc>
                <a:spcPct val="100000"/>
              </a:lnSpc>
              <a:spcBef>
                <a:spcPts val="0"/>
              </a:spcBef>
              <a:buSzTx/>
              <a:buNone/>
              <a:defRPr sz="2750" b="1"/>
            </a:lvl5pPr>
          </a:lstStyle>
          <a:p>
            <a:r>
              <a:t>Sous-titre de la présentation</a:t>
            </a:r>
          </a:p>
          <a:p>
            <a:pPr lvl="1"/>
            <a:endParaRPr/>
          </a:p>
          <a:p>
            <a:pPr lvl="2"/>
            <a:endParaRPr/>
          </a:p>
          <a:p>
            <a:pPr lvl="3"/>
            <a:endParaRPr/>
          </a:p>
          <a:p>
            <a:pPr lvl="4"/>
            <a:endParaRPr/>
          </a:p>
        </p:txBody>
      </p:sp>
      <p:sp>
        <p:nvSpPr>
          <p:cNvPr id="25"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64940630"/>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Autre titre et photo">
    <p:spTree>
      <p:nvGrpSpPr>
        <p:cNvPr id="1" name=""/>
        <p:cNvGrpSpPr/>
        <p:nvPr/>
      </p:nvGrpSpPr>
      <p:grpSpPr>
        <a:xfrm>
          <a:off x="0" y="0"/>
          <a:ext cx="0" cy="0"/>
          <a:chOff x="0" y="0"/>
          <a:chExt cx="0" cy="0"/>
        </a:xfrm>
      </p:grpSpPr>
      <p:sp>
        <p:nvSpPr>
          <p:cNvPr id="32" name="Bol avec des beignets de saumon, de la salade et du houmous"/>
          <p:cNvSpPr>
            <a:spLocks noGrp="1"/>
          </p:cNvSpPr>
          <p:nvPr>
            <p:ph type="pic" idx="21"/>
          </p:nvPr>
        </p:nvSpPr>
        <p:spPr>
          <a:xfrm>
            <a:off x="5486402" y="-101600"/>
            <a:ext cx="6072419" cy="7067550"/>
          </a:xfrm>
          <a:prstGeom prst="rect">
            <a:avLst/>
          </a:prstGeom>
        </p:spPr>
        <p:txBody>
          <a:bodyPr lIns="91439" tIns="45719" rIns="91439" bIns="45719">
            <a:noAutofit/>
          </a:bodyPr>
          <a:lstStyle/>
          <a:p>
            <a:endParaRPr/>
          </a:p>
        </p:txBody>
      </p:sp>
      <p:sp>
        <p:nvSpPr>
          <p:cNvPr id="33" name="Titre de diapositive"/>
          <p:cNvSpPr txBox="1">
            <a:spLocks noGrp="1"/>
          </p:cNvSpPr>
          <p:nvPr>
            <p:ph type="title" hasCustomPrompt="1"/>
          </p:nvPr>
        </p:nvSpPr>
        <p:spPr>
          <a:xfrm>
            <a:off x="603250" y="635002"/>
            <a:ext cx="4889500" cy="2941137"/>
          </a:xfrm>
          <a:prstGeom prst="rect">
            <a:avLst/>
          </a:prstGeom>
        </p:spPr>
        <p:txBody>
          <a:bodyPr anchor="b"/>
          <a:lstStyle/>
          <a:p>
            <a:r>
              <a:t>Titre de diapositive</a:t>
            </a:r>
          </a:p>
        </p:txBody>
      </p:sp>
      <p:sp>
        <p:nvSpPr>
          <p:cNvPr id="34" name="Texte niveau 1…"/>
          <p:cNvSpPr txBox="1">
            <a:spLocks noGrp="1"/>
          </p:cNvSpPr>
          <p:nvPr>
            <p:ph type="body" sz="quarter" idx="1" hasCustomPrompt="1"/>
          </p:nvPr>
        </p:nvSpPr>
        <p:spPr>
          <a:xfrm>
            <a:off x="603250" y="3530288"/>
            <a:ext cx="4889500" cy="2692712"/>
          </a:xfrm>
          <a:prstGeom prst="rect">
            <a:avLst/>
          </a:prstGeom>
        </p:spPr>
        <p:txBody>
          <a:bodyPr/>
          <a:lstStyle>
            <a:lvl1pPr marL="0" indent="0" defTabSz="412750">
              <a:lnSpc>
                <a:spcPct val="100000"/>
              </a:lnSpc>
              <a:spcBef>
                <a:spcPts val="0"/>
              </a:spcBef>
              <a:buSzTx/>
              <a:buNone/>
              <a:defRPr sz="2750" b="1"/>
            </a:lvl1pPr>
            <a:lvl2pPr marL="0" indent="228600" defTabSz="412750">
              <a:lnSpc>
                <a:spcPct val="100000"/>
              </a:lnSpc>
              <a:spcBef>
                <a:spcPts val="0"/>
              </a:spcBef>
              <a:buSzTx/>
              <a:buNone/>
              <a:defRPr sz="2750" b="1"/>
            </a:lvl2pPr>
            <a:lvl3pPr marL="0" indent="457200" defTabSz="412750">
              <a:lnSpc>
                <a:spcPct val="100000"/>
              </a:lnSpc>
              <a:spcBef>
                <a:spcPts val="0"/>
              </a:spcBef>
              <a:buSzTx/>
              <a:buNone/>
              <a:defRPr sz="2750" b="1"/>
            </a:lvl3pPr>
            <a:lvl4pPr marL="0" indent="685800" defTabSz="412750">
              <a:lnSpc>
                <a:spcPct val="100000"/>
              </a:lnSpc>
              <a:spcBef>
                <a:spcPts val="0"/>
              </a:spcBef>
              <a:buSzTx/>
              <a:buNone/>
              <a:defRPr sz="2750" b="1"/>
            </a:lvl4pPr>
            <a:lvl5pPr marL="0" indent="914400" defTabSz="412750">
              <a:lnSpc>
                <a:spcPct val="100000"/>
              </a:lnSpc>
              <a:spcBef>
                <a:spcPts val="0"/>
              </a:spcBef>
              <a:buSzTx/>
              <a:buNone/>
              <a:defRPr sz="2750" b="1"/>
            </a:lvl5pPr>
          </a:lstStyle>
          <a:p>
            <a:r>
              <a:t>Sous-titre de diapositive</a:t>
            </a:r>
          </a:p>
          <a:p>
            <a:pPr lvl="1"/>
            <a:endParaRPr/>
          </a:p>
          <a:p>
            <a:pPr lvl="2"/>
            <a:endParaRPr/>
          </a:p>
          <a:p>
            <a:pPr lvl="3"/>
            <a:endParaRPr/>
          </a:p>
          <a:p>
            <a:pPr lvl="4"/>
            <a:endParaRPr/>
          </a:p>
        </p:txBody>
      </p:sp>
      <p:sp>
        <p:nvSpPr>
          <p:cNvPr id="35" name="Numéro de diapositive"/>
          <p:cNvSpPr txBox="1">
            <a:spLocks noGrp="1"/>
          </p:cNvSpPr>
          <p:nvPr>
            <p:ph type="sldNum" sz="quarter" idx="2"/>
          </p:nvPr>
        </p:nvSpPr>
        <p:spPr>
          <a:xfrm>
            <a:off x="5971050" y="6488827"/>
            <a:ext cx="243657" cy="241092"/>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23447950"/>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merciem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B571BE-A24F-5D29-C95B-CA3044CBFE7E}"/>
              </a:ext>
            </a:extLst>
          </p:cNvPr>
          <p:cNvSpPr>
            <a:spLocks/>
          </p:cNvSpPr>
          <p:nvPr userDrawn="1"/>
        </p:nvSpPr>
        <p:spPr bwMode="auto">
          <a:xfrm>
            <a:off x="914400" y="2438400"/>
            <a:ext cx="10363200" cy="1622425"/>
          </a:xfrm>
          <a:prstGeom prst="rect">
            <a:avLst/>
          </a:prstGeom>
          <a:solidFill>
            <a:srgbClr val="729BC8"/>
          </a:solidFill>
          <a:ln>
            <a:noFill/>
          </a:ln>
        </p:spPr>
        <p:txBody>
          <a:bodyPr tIns="72000" bIns="7200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r>
              <a:rPr lang="fr-BE" altLang="en-US" sz="2400" b="1">
                <a:solidFill>
                  <a:schemeClr val="bg1"/>
                </a:solidFill>
                <a:latin typeface="Verdana" panose="020B0604030504040204" pitchFamily="34" charset="0"/>
              </a:rPr>
              <a:t>Vos médicaments et produits de santé, </a:t>
            </a:r>
            <a:br>
              <a:rPr lang="fr-BE" altLang="en-US" sz="2400" b="1">
                <a:solidFill>
                  <a:schemeClr val="bg1"/>
                </a:solidFill>
                <a:latin typeface="Verdana" panose="020B0604030504040204" pitchFamily="34" charset="0"/>
              </a:rPr>
            </a:br>
            <a:r>
              <a:rPr lang="fr-BE" altLang="en-US" sz="2400" b="1">
                <a:solidFill>
                  <a:schemeClr val="bg1"/>
                </a:solidFill>
                <a:latin typeface="Verdana" panose="020B0604030504040204" pitchFamily="34" charset="0"/>
              </a:rPr>
              <a:t>notre préoccupation</a:t>
            </a:r>
            <a:br>
              <a:rPr lang="fr-BE" altLang="en-US" sz="2400" b="1">
                <a:solidFill>
                  <a:schemeClr val="bg1"/>
                </a:solidFill>
                <a:latin typeface="Verdana" panose="020B0604030504040204" pitchFamily="34" charset="0"/>
              </a:rPr>
            </a:br>
            <a:br>
              <a:rPr lang="fr-BE" altLang="en-US" sz="2400" b="1">
                <a:solidFill>
                  <a:schemeClr val="bg1"/>
                </a:solidFill>
                <a:latin typeface="Verdana" panose="020B0604030504040204" pitchFamily="34" charset="0"/>
              </a:rPr>
            </a:br>
            <a:r>
              <a:rPr lang="fr-BE" altLang="en-US" sz="2400" b="1">
                <a:solidFill>
                  <a:schemeClr val="bg1"/>
                </a:solidFill>
                <a:latin typeface="Verdana" panose="020B0604030504040204" pitchFamily="34" charset="0"/>
              </a:rPr>
              <a:t> </a:t>
            </a:r>
            <a:r>
              <a:rPr lang="nl-BE" altLang="en-US" sz="2400" b="1">
                <a:solidFill>
                  <a:schemeClr val="bg1"/>
                </a:solidFill>
                <a:latin typeface="Verdana" panose="020B0604030504040204" pitchFamily="34" charset="0"/>
              </a:rPr>
              <a:t>Uw geneesmiddelen en gezondheidsproducten, onze zorg</a:t>
            </a:r>
            <a:endParaRPr lang="fr-BE" altLang="en-US" sz="2400" b="1">
              <a:solidFill>
                <a:schemeClr val="bg1"/>
              </a:solidFill>
              <a:latin typeface="Verdana" panose="020B0604030504040204" pitchFamily="34" charset="0"/>
            </a:endParaRPr>
          </a:p>
        </p:txBody>
      </p:sp>
      <p:pic>
        <p:nvPicPr>
          <p:cNvPr id="3" name="Image 7" descr="afmps Logo Fr Nl - Acronyme.jpg">
            <a:extLst>
              <a:ext uri="{FF2B5EF4-FFF2-40B4-BE49-F238E27FC236}">
                <a16:creationId xmlns:a16="http://schemas.microsoft.com/office/drawing/2014/main" id="{7C07C877-B862-7592-0385-C4017AC08C1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84213" y="5626100"/>
            <a:ext cx="1652587"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D:\DidCreat\AFMPS - FAGG\Template Word PP\be.jpg">
            <a:extLst>
              <a:ext uri="{FF2B5EF4-FFF2-40B4-BE49-F238E27FC236}">
                <a16:creationId xmlns:a16="http://schemas.microsoft.com/office/drawing/2014/main" id="{C8637AAB-3E4E-C69F-BE5B-981981C02354}"/>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403013" y="6288088"/>
            <a:ext cx="4540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89508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Titre et puces">
    <p:spTree>
      <p:nvGrpSpPr>
        <p:cNvPr id="1" name=""/>
        <p:cNvGrpSpPr/>
        <p:nvPr/>
      </p:nvGrpSpPr>
      <p:grpSpPr>
        <a:xfrm>
          <a:off x="0" y="0"/>
          <a:ext cx="0" cy="0"/>
          <a:chOff x="0" y="0"/>
          <a:chExt cx="0" cy="0"/>
        </a:xfrm>
      </p:grpSpPr>
      <p:sp>
        <p:nvSpPr>
          <p:cNvPr id="42" name="Titre de diapositive"/>
          <p:cNvSpPr txBox="1">
            <a:spLocks noGrp="1"/>
          </p:cNvSpPr>
          <p:nvPr>
            <p:ph type="title" hasCustomPrompt="1"/>
          </p:nvPr>
        </p:nvSpPr>
        <p:spPr>
          <a:prstGeom prst="rect">
            <a:avLst/>
          </a:prstGeom>
        </p:spPr>
        <p:txBody>
          <a:bodyPr/>
          <a:lstStyle/>
          <a:p>
            <a:r>
              <a:t>Titre de diapositive</a:t>
            </a:r>
          </a:p>
        </p:txBody>
      </p:sp>
      <p:sp>
        <p:nvSpPr>
          <p:cNvPr id="43" name="Sous-titre de diapositive"/>
          <p:cNvSpPr txBox="1">
            <a:spLocks noGrp="1"/>
          </p:cNvSpPr>
          <p:nvPr>
            <p:ph type="body" sz="quarter" idx="21" hasCustomPrompt="1"/>
          </p:nvPr>
        </p:nvSpPr>
        <p:spPr>
          <a:xfrm>
            <a:off x="603250" y="1186481"/>
            <a:ext cx="10985500" cy="467390"/>
          </a:xfrm>
          <a:prstGeom prst="rect">
            <a:avLst/>
          </a:prstGeom>
        </p:spPr>
        <p:txBody>
          <a:bodyPr lIns="45719" tIns="45719" rIns="45719" bIns="45719"/>
          <a:lstStyle>
            <a:lvl1pPr marL="0" indent="0" defTabSz="412750">
              <a:lnSpc>
                <a:spcPct val="100000"/>
              </a:lnSpc>
              <a:spcBef>
                <a:spcPts val="0"/>
              </a:spcBef>
              <a:buSzTx/>
              <a:buNone/>
              <a:defRPr sz="2750" b="1"/>
            </a:lvl1pPr>
          </a:lstStyle>
          <a:p>
            <a:r>
              <a:t>Sous-titre de diapositive</a:t>
            </a:r>
          </a:p>
        </p:txBody>
      </p:sp>
      <p:sp>
        <p:nvSpPr>
          <p:cNvPr id="44" name="Texte niveau 1…"/>
          <p:cNvSpPr txBox="1">
            <a:spLocks noGrp="1"/>
          </p:cNvSpPr>
          <p:nvPr>
            <p:ph type="body" idx="1" hasCustomPrompt="1"/>
          </p:nvPr>
        </p:nvSpPr>
        <p:spPr>
          <a:prstGeom prst="rect">
            <a:avLst/>
          </a:prstGeom>
        </p:spPr>
        <p:txBody>
          <a:bodyPr/>
          <a:lstStyle/>
          <a:p>
            <a:r>
              <a:t>Texte de puce de diapositive</a:t>
            </a:r>
          </a:p>
          <a:p>
            <a:pPr lvl="1"/>
            <a:endParaRPr/>
          </a:p>
          <a:p>
            <a:pPr lvl="2"/>
            <a:endParaRPr/>
          </a:p>
          <a:p>
            <a:pPr lvl="3"/>
            <a:endParaRPr/>
          </a:p>
          <a:p>
            <a:pPr lvl="4"/>
            <a:endParaRPr/>
          </a:p>
        </p:txBody>
      </p:sp>
      <p:sp>
        <p:nvSpPr>
          <p:cNvPr id="45"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84187615"/>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Puces">
    <p:spTree>
      <p:nvGrpSpPr>
        <p:cNvPr id="1" name=""/>
        <p:cNvGrpSpPr/>
        <p:nvPr/>
      </p:nvGrpSpPr>
      <p:grpSpPr>
        <a:xfrm>
          <a:off x="0" y="0"/>
          <a:ext cx="0" cy="0"/>
          <a:chOff x="0" y="0"/>
          <a:chExt cx="0" cy="0"/>
        </a:xfrm>
      </p:grpSpPr>
      <p:sp>
        <p:nvSpPr>
          <p:cNvPr id="52" name="Texte niveau 1…"/>
          <p:cNvSpPr txBox="1">
            <a:spLocks noGrp="1"/>
          </p:cNvSpPr>
          <p:nvPr>
            <p:ph type="body" idx="1" hasCustomPrompt="1"/>
          </p:nvPr>
        </p:nvSpPr>
        <p:spPr>
          <a:prstGeom prst="rect">
            <a:avLst/>
          </a:prstGeom>
        </p:spPr>
        <p:txBody>
          <a:bodyPr numCol="2" spcCol="1098550"/>
          <a:lstStyle/>
          <a:p>
            <a:r>
              <a:t>Texte de puce de diapositive</a:t>
            </a:r>
          </a:p>
          <a:p>
            <a:pPr lvl="1"/>
            <a:endParaRPr/>
          </a:p>
          <a:p>
            <a:pPr lvl="2"/>
            <a:endParaRPr/>
          </a:p>
          <a:p>
            <a:pPr lvl="3"/>
            <a:endParaRPr/>
          </a:p>
          <a:p>
            <a:pPr lvl="4"/>
            <a:endParaRPr/>
          </a:p>
        </p:txBody>
      </p:sp>
      <p:sp>
        <p:nvSpPr>
          <p:cNvPr id="53"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61073312"/>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Titre, puces et photo">
    <p:spTree>
      <p:nvGrpSpPr>
        <p:cNvPr id="1" name=""/>
        <p:cNvGrpSpPr/>
        <p:nvPr/>
      </p:nvGrpSpPr>
      <p:grpSpPr>
        <a:xfrm>
          <a:off x="0" y="0"/>
          <a:ext cx="0" cy="0"/>
          <a:chOff x="0" y="0"/>
          <a:chExt cx="0" cy="0"/>
        </a:xfrm>
      </p:grpSpPr>
      <p:sp>
        <p:nvSpPr>
          <p:cNvPr id="60" name="Sous-titre de diapositive"/>
          <p:cNvSpPr txBox="1">
            <a:spLocks noGrp="1"/>
          </p:cNvSpPr>
          <p:nvPr>
            <p:ph type="body" sz="quarter" idx="21" hasCustomPrompt="1"/>
          </p:nvPr>
        </p:nvSpPr>
        <p:spPr>
          <a:xfrm>
            <a:off x="603250" y="1186481"/>
            <a:ext cx="4889500" cy="467390"/>
          </a:xfrm>
          <a:prstGeom prst="rect">
            <a:avLst/>
          </a:prstGeom>
        </p:spPr>
        <p:txBody>
          <a:bodyPr lIns="45719" tIns="45719" rIns="45719" bIns="45719"/>
          <a:lstStyle>
            <a:lvl1pPr marL="0" indent="0" defTabSz="412750">
              <a:lnSpc>
                <a:spcPct val="100000"/>
              </a:lnSpc>
              <a:spcBef>
                <a:spcPts val="0"/>
              </a:spcBef>
              <a:buSzTx/>
              <a:buNone/>
              <a:defRPr sz="2750" b="1"/>
            </a:lvl1pPr>
          </a:lstStyle>
          <a:p>
            <a:r>
              <a:t>Sous-titre de diapositive</a:t>
            </a:r>
          </a:p>
        </p:txBody>
      </p:sp>
      <p:sp>
        <p:nvSpPr>
          <p:cNvPr id="61" name="Texte niveau 1…"/>
          <p:cNvSpPr txBox="1">
            <a:spLocks noGrp="1"/>
          </p:cNvSpPr>
          <p:nvPr>
            <p:ph type="body" sz="half" idx="1" hasCustomPrompt="1"/>
          </p:nvPr>
        </p:nvSpPr>
        <p:spPr>
          <a:xfrm>
            <a:off x="603250" y="2124252"/>
            <a:ext cx="4889500" cy="4128315"/>
          </a:xfrm>
          <a:prstGeom prst="rect">
            <a:avLst/>
          </a:prstGeom>
        </p:spPr>
        <p:txBody>
          <a:bodyPr/>
          <a:lstStyle/>
          <a:p>
            <a:r>
              <a:t>Texte de puce de diapositive</a:t>
            </a:r>
          </a:p>
          <a:p>
            <a:pPr lvl="1"/>
            <a:endParaRPr/>
          </a:p>
          <a:p>
            <a:pPr lvl="2"/>
            <a:endParaRPr/>
          </a:p>
          <a:p>
            <a:pPr lvl="3"/>
            <a:endParaRPr/>
          </a:p>
          <a:p>
            <a:pPr lvl="4"/>
            <a:endParaRPr/>
          </a:p>
        </p:txBody>
      </p:sp>
      <p:sp>
        <p:nvSpPr>
          <p:cNvPr id="62" name="Bol de pâtes pappardelle avec du beurre maître d’hôtel, des noisettes grillées et des lamelles de parmesan"/>
          <p:cNvSpPr>
            <a:spLocks noGrp="1"/>
          </p:cNvSpPr>
          <p:nvPr>
            <p:ph type="pic" idx="22"/>
          </p:nvPr>
        </p:nvSpPr>
        <p:spPr>
          <a:xfrm>
            <a:off x="6096002" y="-203633"/>
            <a:ext cx="5458437" cy="7277916"/>
          </a:xfrm>
          <a:prstGeom prst="rect">
            <a:avLst/>
          </a:prstGeom>
        </p:spPr>
        <p:txBody>
          <a:bodyPr lIns="91439" tIns="45719" rIns="91439" bIns="45719">
            <a:noAutofit/>
          </a:bodyPr>
          <a:lstStyle/>
          <a:p>
            <a:endParaRPr/>
          </a:p>
        </p:txBody>
      </p:sp>
      <p:sp>
        <p:nvSpPr>
          <p:cNvPr id="63" name="Titre de diapositive"/>
          <p:cNvSpPr txBox="1">
            <a:spLocks noGrp="1"/>
          </p:cNvSpPr>
          <p:nvPr>
            <p:ph type="title" hasCustomPrompt="1"/>
          </p:nvPr>
        </p:nvSpPr>
        <p:spPr>
          <a:xfrm>
            <a:off x="603250" y="539750"/>
            <a:ext cx="4889500" cy="717550"/>
          </a:xfrm>
          <a:prstGeom prst="rect">
            <a:avLst/>
          </a:prstGeom>
        </p:spPr>
        <p:txBody>
          <a:bodyPr/>
          <a:lstStyle/>
          <a:p>
            <a:r>
              <a:t>Titre de diapositive</a:t>
            </a:r>
          </a:p>
        </p:txBody>
      </p:sp>
      <p:sp>
        <p:nvSpPr>
          <p:cNvPr id="64"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06453664"/>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Titre, puces, vidéo direct, petit">
    <p:spTree>
      <p:nvGrpSpPr>
        <p:cNvPr id="1" name=""/>
        <p:cNvGrpSpPr/>
        <p:nvPr/>
      </p:nvGrpSpPr>
      <p:grpSpPr>
        <a:xfrm>
          <a:off x="0" y="0"/>
          <a:ext cx="0" cy="0"/>
          <a:chOff x="0" y="0"/>
          <a:chExt cx="0" cy="0"/>
        </a:xfrm>
      </p:grpSpPr>
      <p:sp>
        <p:nvSpPr>
          <p:cNvPr id="71" name="Sous-titre de diapositive"/>
          <p:cNvSpPr txBox="1">
            <a:spLocks noGrp="1"/>
          </p:cNvSpPr>
          <p:nvPr>
            <p:ph type="body" sz="quarter" idx="21" hasCustomPrompt="1"/>
          </p:nvPr>
        </p:nvSpPr>
        <p:spPr>
          <a:xfrm>
            <a:off x="603250" y="1186481"/>
            <a:ext cx="4889500" cy="467390"/>
          </a:xfrm>
          <a:prstGeom prst="rect">
            <a:avLst/>
          </a:prstGeom>
        </p:spPr>
        <p:txBody>
          <a:bodyPr lIns="45719" tIns="45719" rIns="45719" bIns="45719"/>
          <a:lstStyle>
            <a:lvl1pPr marL="0" indent="0" defTabSz="412750">
              <a:lnSpc>
                <a:spcPct val="100000"/>
              </a:lnSpc>
              <a:spcBef>
                <a:spcPts val="0"/>
              </a:spcBef>
              <a:buSzTx/>
              <a:buNone/>
              <a:defRPr sz="2750" b="1"/>
            </a:lvl1pPr>
          </a:lstStyle>
          <a:p>
            <a:r>
              <a:t>Sous-titre de diapositive</a:t>
            </a:r>
          </a:p>
        </p:txBody>
      </p:sp>
      <p:sp>
        <p:nvSpPr>
          <p:cNvPr id="72" name="Texte niveau 1…"/>
          <p:cNvSpPr txBox="1">
            <a:spLocks noGrp="1"/>
          </p:cNvSpPr>
          <p:nvPr>
            <p:ph type="body" sz="half" idx="1" hasCustomPrompt="1"/>
          </p:nvPr>
        </p:nvSpPr>
        <p:spPr>
          <a:xfrm>
            <a:off x="603250" y="2124252"/>
            <a:ext cx="4889500" cy="4128315"/>
          </a:xfrm>
          <a:prstGeom prst="rect">
            <a:avLst/>
          </a:prstGeom>
        </p:spPr>
        <p:txBody>
          <a:bodyPr/>
          <a:lstStyle/>
          <a:p>
            <a:r>
              <a:t>Texte de puce de diapositive</a:t>
            </a:r>
          </a:p>
          <a:p>
            <a:pPr lvl="1"/>
            <a:endParaRPr/>
          </a:p>
          <a:p>
            <a:pPr lvl="2"/>
            <a:endParaRPr/>
          </a:p>
          <a:p>
            <a:pPr lvl="3"/>
            <a:endParaRPr/>
          </a:p>
          <a:p>
            <a:pPr lvl="4"/>
            <a:endParaRPr/>
          </a:p>
        </p:txBody>
      </p:sp>
      <p:sp>
        <p:nvSpPr>
          <p:cNvPr id="73" name="Titre de diapositive"/>
          <p:cNvSpPr txBox="1">
            <a:spLocks noGrp="1"/>
          </p:cNvSpPr>
          <p:nvPr>
            <p:ph type="title" hasCustomPrompt="1"/>
          </p:nvPr>
        </p:nvSpPr>
        <p:spPr>
          <a:xfrm>
            <a:off x="603250" y="539750"/>
            <a:ext cx="4889500" cy="717550"/>
          </a:xfrm>
          <a:prstGeom prst="rect">
            <a:avLst/>
          </a:prstGeom>
        </p:spPr>
        <p:txBody>
          <a:bodyPr/>
          <a:lstStyle/>
          <a:p>
            <a:r>
              <a:t>Titre de diapositive</a:t>
            </a:r>
          </a:p>
        </p:txBody>
      </p:sp>
      <p:sp>
        <p:nvSpPr>
          <p:cNvPr id="74"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56673581"/>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Titre, puces, vidéo direct, grand">
    <p:spTree>
      <p:nvGrpSpPr>
        <p:cNvPr id="1" name=""/>
        <p:cNvGrpSpPr/>
        <p:nvPr/>
      </p:nvGrpSpPr>
      <p:grpSpPr>
        <a:xfrm>
          <a:off x="0" y="0"/>
          <a:ext cx="0" cy="0"/>
          <a:chOff x="0" y="0"/>
          <a:chExt cx="0" cy="0"/>
        </a:xfrm>
      </p:grpSpPr>
      <p:sp>
        <p:nvSpPr>
          <p:cNvPr id="81" name="Sous-titre de diapositive"/>
          <p:cNvSpPr txBox="1">
            <a:spLocks noGrp="1"/>
          </p:cNvSpPr>
          <p:nvPr>
            <p:ph type="body" sz="quarter" idx="21" hasCustomPrompt="1"/>
          </p:nvPr>
        </p:nvSpPr>
        <p:spPr>
          <a:xfrm>
            <a:off x="603250" y="1186481"/>
            <a:ext cx="4889500" cy="467390"/>
          </a:xfrm>
          <a:prstGeom prst="rect">
            <a:avLst/>
          </a:prstGeom>
        </p:spPr>
        <p:txBody>
          <a:bodyPr lIns="45719" tIns="45719" rIns="45719" bIns="45719"/>
          <a:lstStyle>
            <a:lvl1pPr marL="0" indent="0" defTabSz="412750">
              <a:lnSpc>
                <a:spcPct val="100000"/>
              </a:lnSpc>
              <a:spcBef>
                <a:spcPts val="0"/>
              </a:spcBef>
              <a:buSzTx/>
              <a:buNone/>
              <a:defRPr sz="2750" b="1"/>
            </a:lvl1pPr>
          </a:lstStyle>
          <a:p>
            <a:r>
              <a:t>Sous-titre de diapositive</a:t>
            </a:r>
          </a:p>
        </p:txBody>
      </p:sp>
      <p:sp>
        <p:nvSpPr>
          <p:cNvPr id="82" name="Texte niveau 1…"/>
          <p:cNvSpPr txBox="1">
            <a:spLocks noGrp="1"/>
          </p:cNvSpPr>
          <p:nvPr>
            <p:ph type="body" sz="half" idx="1" hasCustomPrompt="1"/>
          </p:nvPr>
        </p:nvSpPr>
        <p:spPr>
          <a:xfrm>
            <a:off x="603250" y="2124252"/>
            <a:ext cx="4889500" cy="4128315"/>
          </a:xfrm>
          <a:prstGeom prst="rect">
            <a:avLst/>
          </a:prstGeom>
        </p:spPr>
        <p:txBody>
          <a:bodyPr/>
          <a:lstStyle/>
          <a:p>
            <a:r>
              <a:t>Texte de puce de diapositive</a:t>
            </a:r>
          </a:p>
          <a:p>
            <a:pPr lvl="1"/>
            <a:endParaRPr/>
          </a:p>
          <a:p>
            <a:pPr lvl="2"/>
            <a:endParaRPr/>
          </a:p>
          <a:p>
            <a:pPr lvl="3"/>
            <a:endParaRPr/>
          </a:p>
          <a:p>
            <a:pPr lvl="4"/>
            <a:endParaRPr/>
          </a:p>
        </p:txBody>
      </p:sp>
      <p:sp>
        <p:nvSpPr>
          <p:cNvPr id="83" name="Titre de diapositive"/>
          <p:cNvSpPr txBox="1">
            <a:spLocks noGrp="1"/>
          </p:cNvSpPr>
          <p:nvPr>
            <p:ph type="title" hasCustomPrompt="1"/>
          </p:nvPr>
        </p:nvSpPr>
        <p:spPr>
          <a:xfrm>
            <a:off x="603250" y="539750"/>
            <a:ext cx="4889500" cy="717550"/>
          </a:xfrm>
          <a:prstGeom prst="rect">
            <a:avLst/>
          </a:prstGeom>
        </p:spPr>
        <p:txBody>
          <a:bodyPr/>
          <a:lstStyle/>
          <a:p>
            <a:r>
              <a:t>Titre de diapositive</a:t>
            </a:r>
          </a:p>
        </p:txBody>
      </p:sp>
      <p:sp>
        <p:nvSpPr>
          <p:cNvPr id="84"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08344756"/>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91" name="Titre de section"/>
          <p:cNvSpPr txBox="1">
            <a:spLocks noGrp="1"/>
          </p:cNvSpPr>
          <p:nvPr>
            <p:ph type="title" hasCustomPrompt="1"/>
          </p:nvPr>
        </p:nvSpPr>
        <p:spPr>
          <a:xfrm>
            <a:off x="603248" y="2266950"/>
            <a:ext cx="10985502" cy="2324100"/>
          </a:xfrm>
          <a:prstGeom prst="rect">
            <a:avLst/>
          </a:prstGeom>
        </p:spPr>
        <p:txBody>
          <a:bodyPr anchor="ctr"/>
          <a:lstStyle>
            <a:lvl1pPr>
              <a:defRPr sz="5800" b="0" spc="-116">
                <a:latin typeface="Helvetica Neue Medium"/>
                <a:ea typeface="Helvetica Neue Medium"/>
                <a:cs typeface="Helvetica Neue Medium"/>
                <a:sym typeface="Helvetica Neue Medium"/>
              </a:defRPr>
            </a:lvl1pPr>
          </a:lstStyle>
          <a:p>
            <a:r>
              <a:t>Titre de section</a:t>
            </a:r>
          </a:p>
        </p:txBody>
      </p:sp>
      <p:sp>
        <p:nvSpPr>
          <p:cNvPr id="92" name="Numéro de diapositive"/>
          <p:cNvSpPr txBox="1">
            <a:spLocks noGrp="1"/>
          </p:cNvSpPr>
          <p:nvPr>
            <p:ph type="sldNum" sz="quarter" idx="2"/>
          </p:nvPr>
        </p:nvSpPr>
        <p:spPr>
          <a:xfrm>
            <a:off x="5971050" y="6488827"/>
            <a:ext cx="243657" cy="241092"/>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13100806"/>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Titre seulement">
    <p:spTree>
      <p:nvGrpSpPr>
        <p:cNvPr id="1" name=""/>
        <p:cNvGrpSpPr/>
        <p:nvPr/>
      </p:nvGrpSpPr>
      <p:grpSpPr>
        <a:xfrm>
          <a:off x="0" y="0"/>
          <a:ext cx="0" cy="0"/>
          <a:chOff x="0" y="0"/>
          <a:chExt cx="0" cy="0"/>
        </a:xfrm>
      </p:grpSpPr>
      <p:sp>
        <p:nvSpPr>
          <p:cNvPr id="99" name="Titre de diapositive"/>
          <p:cNvSpPr txBox="1">
            <a:spLocks noGrp="1"/>
          </p:cNvSpPr>
          <p:nvPr>
            <p:ph type="title" hasCustomPrompt="1"/>
          </p:nvPr>
        </p:nvSpPr>
        <p:spPr>
          <a:xfrm>
            <a:off x="603250" y="539750"/>
            <a:ext cx="10985500" cy="717475"/>
          </a:xfrm>
          <a:prstGeom prst="rect">
            <a:avLst/>
          </a:prstGeom>
        </p:spPr>
        <p:txBody>
          <a:bodyPr/>
          <a:lstStyle/>
          <a:p>
            <a:r>
              <a:t>Titre de diapositive</a:t>
            </a:r>
          </a:p>
        </p:txBody>
      </p:sp>
      <p:sp>
        <p:nvSpPr>
          <p:cNvPr id="100" name="Sous-titre de diapositive"/>
          <p:cNvSpPr txBox="1">
            <a:spLocks noGrp="1"/>
          </p:cNvSpPr>
          <p:nvPr>
            <p:ph type="body" sz="quarter" idx="21" hasCustomPrompt="1"/>
          </p:nvPr>
        </p:nvSpPr>
        <p:spPr>
          <a:xfrm>
            <a:off x="603250" y="1186481"/>
            <a:ext cx="10985500" cy="467390"/>
          </a:xfrm>
          <a:prstGeom prst="rect">
            <a:avLst/>
          </a:prstGeom>
        </p:spPr>
        <p:txBody>
          <a:bodyPr lIns="45719" tIns="45719" rIns="45719" bIns="45719"/>
          <a:lstStyle>
            <a:lvl1pPr marL="0" indent="0" defTabSz="412750">
              <a:lnSpc>
                <a:spcPct val="100000"/>
              </a:lnSpc>
              <a:spcBef>
                <a:spcPts val="0"/>
              </a:spcBef>
              <a:buSzTx/>
              <a:buNone/>
              <a:defRPr sz="2750" b="1"/>
            </a:lvl1pPr>
          </a:lstStyle>
          <a:p>
            <a:r>
              <a:t>Sous-titre de diapositive</a:t>
            </a:r>
          </a:p>
        </p:txBody>
      </p:sp>
      <p:sp>
        <p:nvSpPr>
          <p:cNvPr id="101"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79843870"/>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Ordre du jour">
    <p:spTree>
      <p:nvGrpSpPr>
        <p:cNvPr id="1" name=""/>
        <p:cNvGrpSpPr/>
        <p:nvPr/>
      </p:nvGrpSpPr>
      <p:grpSpPr>
        <a:xfrm>
          <a:off x="0" y="0"/>
          <a:ext cx="0" cy="0"/>
          <a:chOff x="0" y="0"/>
          <a:chExt cx="0" cy="0"/>
        </a:xfrm>
      </p:grpSpPr>
      <p:sp>
        <p:nvSpPr>
          <p:cNvPr id="108" name="Titre de l’ordre du jour"/>
          <p:cNvSpPr txBox="1">
            <a:spLocks noGrp="1"/>
          </p:cNvSpPr>
          <p:nvPr>
            <p:ph type="title" hasCustomPrompt="1"/>
          </p:nvPr>
        </p:nvSpPr>
        <p:spPr>
          <a:xfrm>
            <a:off x="603250" y="539750"/>
            <a:ext cx="10985500" cy="717550"/>
          </a:xfrm>
          <a:prstGeom prst="rect">
            <a:avLst/>
          </a:prstGeom>
        </p:spPr>
        <p:txBody>
          <a:bodyPr/>
          <a:lstStyle/>
          <a:p>
            <a:r>
              <a:t>Titre de l’ordre du jour</a:t>
            </a:r>
          </a:p>
        </p:txBody>
      </p:sp>
      <p:sp>
        <p:nvSpPr>
          <p:cNvPr id="109" name="Sous-titre de l’ordre du jour"/>
          <p:cNvSpPr txBox="1">
            <a:spLocks noGrp="1"/>
          </p:cNvSpPr>
          <p:nvPr>
            <p:ph type="body" sz="quarter" idx="21" hasCustomPrompt="1"/>
          </p:nvPr>
        </p:nvSpPr>
        <p:spPr>
          <a:xfrm>
            <a:off x="603250" y="1186481"/>
            <a:ext cx="10985500" cy="467390"/>
          </a:xfrm>
          <a:prstGeom prst="rect">
            <a:avLst/>
          </a:prstGeom>
        </p:spPr>
        <p:txBody>
          <a:bodyPr lIns="45719" tIns="45719" rIns="45719" bIns="45719"/>
          <a:lstStyle>
            <a:lvl1pPr marL="0" indent="0" defTabSz="412750">
              <a:lnSpc>
                <a:spcPct val="100000"/>
              </a:lnSpc>
              <a:spcBef>
                <a:spcPts val="0"/>
              </a:spcBef>
              <a:buSzTx/>
              <a:buNone/>
              <a:defRPr sz="2750" b="1"/>
            </a:lvl1pPr>
          </a:lstStyle>
          <a:p>
            <a:r>
              <a:t>Sous-titre de l’ordre du jour</a:t>
            </a:r>
          </a:p>
        </p:txBody>
      </p:sp>
      <p:sp>
        <p:nvSpPr>
          <p:cNvPr id="110" name="Texte niveau 1…"/>
          <p:cNvSpPr txBox="1">
            <a:spLocks noGrp="1"/>
          </p:cNvSpPr>
          <p:nvPr>
            <p:ph type="body" idx="1" hasCustomPrompt="1"/>
          </p:nvPr>
        </p:nvSpPr>
        <p:spPr>
          <a:prstGeom prst="rect">
            <a:avLst/>
          </a:prstGeom>
        </p:spPr>
        <p:txBody>
          <a:bodyPr/>
          <a:lstStyle>
            <a:lvl1pPr marL="0" indent="0" defTabSz="412750">
              <a:lnSpc>
                <a:spcPct val="100000"/>
              </a:lnSpc>
              <a:spcBef>
                <a:spcPts val="900"/>
              </a:spcBef>
              <a:buSzTx/>
              <a:buNone/>
              <a:defRPr sz="2750" spc="-28"/>
            </a:lvl1pPr>
            <a:lvl2pPr marL="0" indent="228600" defTabSz="412750">
              <a:lnSpc>
                <a:spcPct val="100000"/>
              </a:lnSpc>
              <a:spcBef>
                <a:spcPts val="900"/>
              </a:spcBef>
              <a:buSzTx/>
              <a:buNone/>
              <a:defRPr sz="2750" spc="-28"/>
            </a:lvl2pPr>
            <a:lvl3pPr marL="0" indent="457200" defTabSz="412750">
              <a:lnSpc>
                <a:spcPct val="100000"/>
              </a:lnSpc>
              <a:spcBef>
                <a:spcPts val="900"/>
              </a:spcBef>
              <a:buSzTx/>
              <a:buNone/>
              <a:defRPr sz="2750" spc="-28"/>
            </a:lvl3pPr>
            <a:lvl4pPr marL="0" indent="685800" defTabSz="412750">
              <a:lnSpc>
                <a:spcPct val="100000"/>
              </a:lnSpc>
              <a:spcBef>
                <a:spcPts val="900"/>
              </a:spcBef>
              <a:buSzTx/>
              <a:buNone/>
              <a:defRPr sz="2750" spc="-28"/>
            </a:lvl4pPr>
            <a:lvl5pPr marL="0" indent="914400" defTabSz="412750">
              <a:lnSpc>
                <a:spcPct val="100000"/>
              </a:lnSpc>
              <a:spcBef>
                <a:spcPts val="900"/>
              </a:spcBef>
              <a:buSzTx/>
              <a:buNone/>
              <a:defRPr sz="2750" spc="-28"/>
            </a:lvl5pPr>
          </a:lstStyle>
          <a:p>
            <a:r>
              <a:t>Rubriques de l’ordre du jour</a:t>
            </a:r>
          </a:p>
          <a:p>
            <a:pPr lvl="1"/>
            <a:endParaRPr/>
          </a:p>
          <a:p>
            <a:pPr lvl="2"/>
            <a:endParaRPr/>
          </a:p>
          <a:p>
            <a:pPr lvl="3"/>
            <a:endParaRPr/>
          </a:p>
          <a:p>
            <a:pPr lvl="4"/>
            <a:endParaRPr/>
          </a:p>
        </p:txBody>
      </p:sp>
      <p:sp>
        <p:nvSpPr>
          <p:cNvPr id="111"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75319294"/>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Déclaration">
    <p:spTree>
      <p:nvGrpSpPr>
        <p:cNvPr id="1" name=""/>
        <p:cNvGrpSpPr/>
        <p:nvPr/>
      </p:nvGrpSpPr>
      <p:grpSpPr>
        <a:xfrm>
          <a:off x="0" y="0"/>
          <a:ext cx="0" cy="0"/>
          <a:chOff x="0" y="0"/>
          <a:chExt cx="0" cy="0"/>
        </a:xfrm>
      </p:grpSpPr>
      <p:sp>
        <p:nvSpPr>
          <p:cNvPr id="118" name="Texte niveau 1…"/>
          <p:cNvSpPr txBox="1">
            <a:spLocks noGrp="1"/>
          </p:cNvSpPr>
          <p:nvPr>
            <p:ph type="body" sz="half" idx="1" hasCustomPrompt="1"/>
          </p:nvPr>
        </p:nvSpPr>
        <p:spPr>
          <a:xfrm>
            <a:off x="603250" y="2460424"/>
            <a:ext cx="10985500" cy="1937157"/>
          </a:xfrm>
          <a:prstGeom prst="rect">
            <a:avLst/>
          </a:prstGeom>
        </p:spPr>
        <p:txBody>
          <a:bodyPr anchor="ctr"/>
          <a:lstStyle>
            <a:lvl1pPr marL="0" indent="0" algn="ctr">
              <a:lnSpc>
                <a:spcPct val="80000"/>
              </a:lnSpc>
              <a:spcBef>
                <a:spcPts val="0"/>
              </a:spcBef>
              <a:buSzTx/>
              <a:buNone/>
              <a:defRPr sz="5800" spc="-116">
                <a:latin typeface="Helvetica Neue Medium"/>
                <a:ea typeface="Helvetica Neue Medium"/>
                <a:cs typeface="Helvetica Neue Medium"/>
                <a:sym typeface="Helvetica Neue Medium"/>
              </a:defRPr>
            </a:lvl1pPr>
            <a:lvl2pPr marL="0" indent="228600" algn="ctr">
              <a:lnSpc>
                <a:spcPct val="80000"/>
              </a:lnSpc>
              <a:spcBef>
                <a:spcPts val="0"/>
              </a:spcBef>
              <a:buSzTx/>
              <a:buNone/>
              <a:defRPr sz="5800" spc="-116">
                <a:latin typeface="Helvetica Neue Medium"/>
                <a:ea typeface="Helvetica Neue Medium"/>
                <a:cs typeface="Helvetica Neue Medium"/>
                <a:sym typeface="Helvetica Neue Medium"/>
              </a:defRPr>
            </a:lvl2pPr>
            <a:lvl3pPr marL="0" indent="457200" algn="ctr">
              <a:lnSpc>
                <a:spcPct val="80000"/>
              </a:lnSpc>
              <a:spcBef>
                <a:spcPts val="0"/>
              </a:spcBef>
              <a:buSzTx/>
              <a:buNone/>
              <a:defRPr sz="5800" spc="-116">
                <a:latin typeface="Helvetica Neue Medium"/>
                <a:ea typeface="Helvetica Neue Medium"/>
                <a:cs typeface="Helvetica Neue Medium"/>
                <a:sym typeface="Helvetica Neue Medium"/>
              </a:defRPr>
            </a:lvl3pPr>
            <a:lvl4pPr marL="0" indent="685800" algn="ctr">
              <a:lnSpc>
                <a:spcPct val="80000"/>
              </a:lnSpc>
              <a:spcBef>
                <a:spcPts val="0"/>
              </a:spcBef>
              <a:buSzTx/>
              <a:buNone/>
              <a:defRPr sz="5800" spc="-116">
                <a:latin typeface="Helvetica Neue Medium"/>
                <a:ea typeface="Helvetica Neue Medium"/>
                <a:cs typeface="Helvetica Neue Medium"/>
                <a:sym typeface="Helvetica Neue Medium"/>
              </a:defRPr>
            </a:lvl4pPr>
            <a:lvl5pPr marL="0" indent="914400" algn="ctr">
              <a:lnSpc>
                <a:spcPct val="80000"/>
              </a:lnSpc>
              <a:spcBef>
                <a:spcPts val="0"/>
              </a:spcBef>
              <a:buSzTx/>
              <a:buNone/>
              <a:defRPr sz="5800" spc="-116">
                <a:latin typeface="Helvetica Neue Medium"/>
                <a:ea typeface="Helvetica Neue Medium"/>
                <a:cs typeface="Helvetica Neue Medium"/>
                <a:sym typeface="Helvetica Neue Medium"/>
              </a:defRPr>
            </a:lvl5pPr>
          </a:lstStyle>
          <a:p>
            <a:r>
              <a:t>Déclaration</a:t>
            </a:r>
          </a:p>
          <a:p>
            <a:pPr lvl="1"/>
            <a:endParaRPr/>
          </a:p>
          <a:p>
            <a:pPr lvl="2"/>
            <a:endParaRPr/>
          </a:p>
          <a:p>
            <a:pPr lvl="3"/>
            <a:endParaRPr/>
          </a:p>
          <a:p>
            <a:pPr lvl="4"/>
            <a:endParaRPr/>
          </a:p>
        </p:txBody>
      </p:sp>
      <p:sp>
        <p:nvSpPr>
          <p:cNvPr id="119"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03093942"/>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Fait important">
    <p:spTree>
      <p:nvGrpSpPr>
        <p:cNvPr id="1" name=""/>
        <p:cNvGrpSpPr/>
        <p:nvPr/>
      </p:nvGrpSpPr>
      <p:grpSpPr>
        <a:xfrm>
          <a:off x="0" y="0"/>
          <a:ext cx="0" cy="0"/>
          <a:chOff x="0" y="0"/>
          <a:chExt cx="0" cy="0"/>
        </a:xfrm>
      </p:grpSpPr>
      <p:sp>
        <p:nvSpPr>
          <p:cNvPr id="126" name="Texte niveau 1…"/>
          <p:cNvSpPr txBox="1">
            <a:spLocks noGrp="1"/>
          </p:cNvSpPr>
          <p:nvPr>
            <p:ph type="body" idx="1" hasCustomPrompt="1"/>
          </p:nvPr>
        </p:nvSpPr>
        <p:spPr>
          <a:xfrm>
            <a:off x="603250" y="537964"/>
            <a:ext cx="10985500" cy="3620792"/>
          </a:xfrm>
          <a:prstGeom prst="rect">
            <a:avLst/>
          </a:prstGeom>
        </p:spPr>
        <p:txBody>
          <a:bodyPr anchor="b"/>
          <a:lstStyle>
            <a:lvl1pPr marL="0" indent="0" algn="ctr">
              <a:lnSpc>
                <a:spcPct val="80000"/>
              </a:lnSpc>
              <a:spcBef>
                <a:spcPts val="0"/>
              </a:spcBef>
              <a:buSzTx/>
              <a:buNone/>
              <a:defRPr sz="12500" b="1" spc="-125"/>
            </a:lvl1pPr>
            <a:lvl2pPr marL="0" indent="228600" algn="ctr">
              <a:lnSpc>
                <a:spcPct val="80000"/>
              </a:lnSpc>
              <a:spcBef>
                <a:spcPts val="0"/>
              </a:spcBef>
              <a:buSzTx/>
              <a:buNone/>
              <a:defRPr sz="12500" b="1" spc="-125"/>
            </a:lvl2pPr>
            <a:lvl3pPr marL="0" indent="457200" algn="ctr">
              <a:lnSpc>
                <a:spcPct val="80000"/>
              </a:lnSpc>
              <a:spcBef>
                <a:spcPts val="0"/>
              </a:spcBef>
              <a:buSzTx/>
              <a:buNone/>
              <a:defRPr sz="12500" b="1" spc="-125"/>
            </a:lvl3pPr>
            <a:lvl4pPr marL="0" indent="685800" algn="ctr">
              <a:lnSpc>
                <a:spcPct val="80000"/>
              </a:lnSpc>
              <a:spcBef>
                <a:spcPts val="0"/>
              </a:spcBef>
              <a:buSzTx/>
              <a:buNone/>
              <a:defRPr sz="12500" b="1" spc="-125"/>
            </a:lvl4pPr>
            <a:lvl5pPr marL="0" indent="914400" algn="ctr">
              <a:lnSpc>
                <a:spcPct val="80000"/>
              </a:lnSpc>
              <a:spcBef>
                <a:spcPts val="0"/>
              </a:spcBef>
              <a:buSzTx/>
              <a:buNone/>
              <a:defRPr sz="12500" b="1" spc="-125"/>
            </a:lvl5pPr>
          </a:lstStyle>
          <a:p>
            <a:r>
              <a:t>100 %</a:t>
            </a:r>
          </a:p>
          <a:p>
            <a:pPr lvl="1"/>
            <a:endParaRPr/>
          </a:p>
          <a:p>
            <a:pPr lvl="2"/>
            <a:endParaRPr/>
          </a:p>
          <a:p>
            <a:pPr lvl="3"/>
            <a:endParaRPr/>
          </a:p>
          <a:p>
            <a:pPr lvl="4"/>
            <a:endParaRPr/>
          </a:p>
        </p:txBody>
      </p:sp>
      <p:sp>
        <p:nvSpPr>
          <p:cNvPr id="127" name="Données clés"/>
          <p:cNvSpPr txBox="1">
            <a:spLocks noGrp="1"/>
          </p:cNvSpPr>
          <p:nvPr>
            <p:ph type="body" sz="quarter" idx="21" hasCustomPrompt="1"/>
          </p:nvPr>
        </p:nvSpPr>
        <p:spPr>
          <a:xfrm>
            <a:off x="603250" y="4131090"/>
            <a:ext cx="10985500" cy="467390"/>
          </a:xfrm>
          <a:prstGeom prst="rect">
            <a:avLst/>
          </a:prstGeom>
        </p:spPr>
        <p:txBody>
          <a:bodyPr lIns="45719" tIns="45719" rIns="45719" bIns="45719"/>
          <a:lstStyle>
            <a:lvl1pPr marL="0" indent="0" algn="ctr" defTabSz="412750">
              <a:lnSpc>
                <a:spcPct val="100000"/>
              </a:lnSpc>
              <a:spcBef>
                <a:spcPts val="0"/>
              </a:spcBef>
              <a:buSzTx/>
              <a:buNone/>
              <a:defRPr sz="2750" b="1"/>
            </a:lvl1pPr>
          </a:lstStyle>
          <a:p>
            <a:r>
              <a:t>Données clés</a:t>
            </a:r>
          </a:p>
        </p:txBody>
      </p:sp>
      <p:sp>
        <p:nvSpPr>
          <p:cNvPr id="128"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8567122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Couvertur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Image 7">
            <a:extLst>
              <a:ext uri="{FF2B5EF4-FFF2-40B4-BE49-F238E27FC236}">
                <a16:creationId xmlns:a16="http://schemas.microsoft.com/office/drawing/2014/main" id="{2708322C-AB56-51B9-01AC-4BAF0BA2D92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95288" y="4983163"/>
            <a:ext cx="3529012" cy="166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descr="D:\DidCreat\AFMPS - FAGG\Template Word PP\be.jpg">
            <a:extLst>
              <a:ext uri="{FF2B5EF4-FFF2-40B4-BE49-F238E27FC236}">
                <a16:creationId xmlns:a16="http://schemas.microsoft.com/office/drawing/2014/main" id="{2E48805F-2164-7BC6-6F42-DE2812F40F76}"/>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403013" y="6288088"/>
            <a:ext cx="4540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03439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Citation">
    <p:spTree>
      <p:nvGrpSpPr>
        <p:cNvPr id="1" name=""/>
        <p:cNvGrpSpPr/>
        <p:nvPr/>
      </p:nvGrpSpPr>
      <p:grpSpPr>
        <a:xfrm>
          <a:off x="0" y="0"/>
          <a:ext cx="0" cy="0"/>
          <a:chOff x="0" y="0"/>
          <a:chExt cx="0" cy="0"/>
        </a:xfrm>
      </p:grpSpPr>
      <p:sp>
        <p:nvSpPr>
          <p:cNvPr id="135" name="Attribution"/>
          <p:cNvSpPr txBox="1">
            <a:spLocks noGrp="1"/>
          </p:cNvSpPr>
          <p:nvPr>
            <p:ph type="body" sz="quarter" idx="21" hasCustomPrompt="1"/>
          </p:nvPr>
        </p:nvSpPr>
        <p:spPr>
          <a:xfrm>
            <a:off x="1215012" y="5337727"/>
            <a:ext cx="10100026" cy="318490"/>
          </a:xfrm>
          <a:prstGeom prst="rect">
            <a:avLst/>
          </a:prstGeom>
        </p:spPr>
        <p:txBody>
          <a:bodyPr lIns="45719" tIns="45719" rIns="45719" bIns="45719"/>
          <a:lstStyle>
            <a:lvl1pPr marL="0" indent="0" defTabSz="412750">
              <a:lnSpc>
                <a:spcPct val="100000"/>
              </a:lnSpc>
              <a:spcBef>
                <a:spcPts val="0"/>
              </a:spcBef>
              <a:buSzTx/>
              <a:buNone/>
              <a:defRPr sz="1800" b="1"/>
            </a:lvl1pPr>
          </a:lstStyle>
          <a:p>
            <a:r>
              <a:t>Attribution</a:t>
            </a:r>
          </a:p>
        </p:txBody>
      </p:sp>
      <p:sp>
        <p:nvSpPr>
          <p:cNvPr id="136" name="Texte niveau 1…"/>
          <p:cNvSpPr txBox="1">
            <a:spLocks noGrp="1"/>
          </p:cNvSpPr>
          <p:nvPr>
            <p:ph type="body" sz="half" idx="1" hasCustomPrompt="1"/>
          </p:nvPr>
        </p:nvSpPr>
        <p:spPr>
          <a:xfrm>
            <a:off x="876962" y="2469930"/>
            <a:ext cx="10438077" cy="1918140"/>
          </a:xfrm>
          <a:prstGeom prst="rect">
            <a:avLst/>
          </a:prstGeom>
        </p:spPr>
        <p:txBody>
          <a:bodyPr/>
          <a:lstStyle>
            <a:lvl1pPr marL="319462" indent="-234950">
              <a:spcBef>
                <a:spcPts val="0"/>
              </a:spcBef>
              <a:buSzTx/>
              <a:buNone/>
              <a:defRPr sz="4250" spc="-85">
                <a:latin typeface="Helvetica Neue Medium"/>
                <a:ea typeface="Helvetica Neue Medium"/>
                <a:cs typeface="Helvetica Neue Medium"/>
                <a:sym typeface="Helvetica Neue Medium"/>
              </a:defRPr>
            </a:lvl1pPr>
            <a:lvl2pPr marL="319462" indent="-6350">
              <a:spcBef>
                <a:spcPts val="0"/>
              </a:spcBef>
              <a:buSzTx/>
              <a:buNone/>
              <a:defRPr sz="4250" spc="-85">
                <a:latin typeface="Helvetica Neue Medium"/>
                <a:ea typeface="Helvetica Neue Medium"/>
                <a:cs typeface="Helvetica Neue Medium"/>
                <a:sym typeface="Helvetica Neue Medium"/>
              </a:defRPr>
            </a:lvl2pPr>
            <a:lvl3pPr marL="319462" indent="222250">
              <a:spcBef>
                <a:spcPts val="0"/>
              </a:spcBef>
              <a:buSzTx/>
              <a:buNone/>
              <a:defRPr sz="4250" spc="-85">
                <a:latin typeface="Helvetica Neue Medium"/>
                <a:ea typeface="Helvetica Neue Medium"/>
                <a:cs typeface="Helvetica Neue Medium"/>
                <a:sym typeface="Helvetica Neue Medium"/>
              </a:defRPr>
            </a:lvl3pPr>
            <a:lvl4pPr marL="319462" indent="450850">
              <a:spcBef>
                <a:spcPts val="0"/>
              </a:spcBef>
              <a:buSzTx/>
              <a:buNone/>
              <a:defRPr sz="4250" spc="-85">
                <a:latin typeface="Helvetica Neue Medium"/>
                <a:ea typeface="Helvetica Neue Medium"/>
                <a:cs typeface="Helvetica Neue Medium"/>
                <a:sym typeface="Helvetica Neue Medium"/>
              </a:defRPr>
            </a:lvl4pPr>
            <a:lvl5pPr marL="319462" indent="679450">
              <a:spcBef>
                <a:spcPts val="0"/>
              </a:spcBef>
              <a:buSzTx/>
              <a:buNone/>
              <a:defRPr sz="4250" spc="-85">
                <a:latin typeface="Helvetica Neue Medium"/>
                <a:ea typeface="Helvetica Neue Medium"/>
                <a:cs typeface="Helvetica Neue Medium"/>
                <a:sym typeface="Helvetica Neue Medium"/>
              </a:defRPr>
            </a:lvl5pPr>
          </a:lstStyle>
          <a:p>
            <a:r>
              <a:t>« Citation notable »</a:t>
            </a:r>
          </a:p>
          <a:p>
            <a:pPr lvl="1"/>
            <a:endParaRPr/>
          </a:p>
          <a:p>
            <a:pPr lvl="2"/>
            <a:endParaRPr/>
          </a:p>
          <a:p>
            <a:pPr lvl="3"/>
            <a:endParaRPr/>
          </a:p>
          <a:p>
            <a:pPr lvl="4"/>
            <a:endParaRPr/>
          </a:p>
        </p:txBody>
      </p:sp>
      <p:sp>
        <p:nvSpPr>
          <p:cNvPr id="137"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45206990"/>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3 photos">
    <p:spTree>
      <p:nvGrpSpPr>
        <p:cNvPr id="1" name=""/>
        <p:cNvGrpSpPr/>
        <p:nvPr/>
      </p:nvGrpSpPr>
      <p:grpSpPr>
        <a:xfrm>
          <a:off x="0" y="0"/>
          <a:ext cx="0" cy="0"/>
          <a:chOff x="0" y="0"/>
          <a:chExt cx="0" cy="0"/>
        </a:xfrm>
      </p:grpSpPr>
      <p:sp>
        <p:nvSpPr>
          <p:cNvPr id="144" name="Bol de salade avec du riz frit, des œufs durs et des baguettes"/>
          <p:cNvSpPr>
            <a:spLocks noGrp="1"/>
          </p:cNvSpPr>
          <p:nvPr>
            <p:ph type="pic" sz="quarter" idx="21"/>
          </p:nvPr>
        </p:nvSpPr>
        <p:spPr>
          <a:xfrm>
            <a:off x="7880350" y="508002"/>
            <a:ext cx="3719550" cy="2974839"/>
          </a:xfrm>
          <a:prstGeom prst="rect">
            <a:avLst/>
          </a:prstGeom>
        </p:spPr>
        <p:txBody>
          <a:bodyPr lIns="91439" tIns="45719" rIns="91439" bIns="45719">
            <a:noAutofit/>
          </a:bodyPr>
          <a:lstStyle/>
          <a:p>
            <a:endParaRPr/>
          </a:p>
        </p:txBody>
      </p:sp>
      <p:sp>
        <p:nvSpPr>
          <p:cNvPr id="145" name="Bol avec des beignets de saumon, de la salade et du houmous "/>
          <p:cNvSpPr>
            <a:spLocks noGrp="1"/>
          </p:cNvSpPr>
          <p:nvPr>
            <p:ph type="pic" sz="half" idx="22"/>
          </p:nvPr>
        </p:nvSpPr>
        <p:spPr>
          <a:xfrm>
            <a:off x="6750050" y="1989140"/>
            <a:ext cx="5219700" cy="6075091"/>
          </a:xfrm>
          <a:prstGeom prst="rect">
            <a:avLst/>
          </a:prstGeom>
        </p:spPr>
        <p:txBody>
          <a:bodyPr lIns="91439" tIns="45719" rIns="91439" bIns="45719">
            <a:noAutofit/>
          </a:bodyPr>
          <a:lstStyle/>
          <a:p>
            <a:endParaRPr/>
          </a:p>
        </p:txBody>
      </p:sp>
      <p:sp>
        <p:nvSpPr>
          <p:cNvPr id="146" name="Bol de pâtes pappardelle avec du beurre maître d’hôtel, des noisettes grillées et des lamelles de parmesan"/>
          <p:cNvSpPr>
            <a:spLocks noGrp="1"/>
          </p:cNvSpPr>
          <p:nvPr>
            <p:ph type="pic" idx="23"/>
          </p:nvPr>
        </p:nvSpPr>
        <p:spPr>
          <a:xfrm>
            <a:off x="-69850" y="247650"/>
            <a:ext cx="8305800" cy="6229350"/>
          </a:xfrm>
          <a:prstGeom prst="rect">
            <a:avLst/>
          </a:prstGeom>
        </p:spPr>
        <p:txBody>
          <a:bodyPr lIns="91439" tIns="45719" rIns="91439" bIns="45719">
            <a:noAutofit/>
          </a:bodyPr>
          <a:lstStyle/>
          <a:p>
            <a:endParaRPr/>
          </a:p>
        </p:txBody>
      </p:sp>
      <p:sp>
        <p:nvSpPr>
          <p:cNvPr id="147"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17762797"/>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54" name="bol de salade avec du riz frit, des œufs durs et des baguettes"/>
          <p:cNvSpPr>
            <a:spLocks noGrp="1"/>
          </p:cNvSpPr>
          <p:nvPr>
            <p:ph type="pic" idx="21"/>
          </p:nvPr>
        </p:nvSpPr>
        <p:spPr>
          <a:xfrm>
            <a:off x="-666750" y="-2762250"/>
            <a:ext cx="13525500" cy="10820400"/>
          </a:xfrm>
          <a:prstGeom prst="rect">
            <a:avLst/>
          </a:prstGeom>
        </p:spPr>
        <p:txBody>
          <a:bodyPr lIns="91439" tIns="45719" rIns="91439" bIns="45719">
            <a:noAutofit/>
          </a:bodyPr>
          <a:lstStyle/>
          <a:p>
            <a:endParaRPr/>
          </a:p>
        </p:txBody>
      </p:sp>
      <p:sp>
        <p:nvSpPr>
          <p:cNvPr id="155" name="Numéro de diapositive"/>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extLst>
      <p:ext uri="{BB962C8B-B14F-4D97-AF65-F5344CB8AC3E}">
        <p14:creationId xmlns:p14="http://schemas.microsoft.com/office/powerpoint/2010/main" val="2636662673"/>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Vierge">
    <p:spTree>
      <p:nvGrpSpPr>
        <p:cNvPr id="1" name=""/>
        <p:cNvGrpSpPr/>
        <p:nvPr/>
      </p:nvGrpSpPr>
      <p:grpSpPr>
        <a:xfrm>
          <a:off x="0" y="0"/>
          <a:ext cx="0" cy="0"/>
          <a:chOff x="0" y="0"/>
          <a:chExt cx="0" cy="0"/>
        </a:xfrm>
      </p:grpSpPr>
      <p:sp>
        <p:nvSpPr>
          <p:cNvPr id="162"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82643586"/>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iapositive de titre avec obligation to quote">
    <p:spTree>
      <p:nvGrpSpPr>
        <p:cNvPr id="1" name=""/>
        <p:cNvGrpSpPr/>
        <p:nvPr/>
      </p:nvGrpSpPr>
      <p:grpSpPr>
        <a:xfrm>
          <a:off x="0" y="0"/>
          <a:ext cx="0" cy="0"/>
          <a:chOff x="0" y="0"/>
          <a:chExt cx="0" cy="0"/>
        </a:xfrm>
      </p:grpSpPr>
      <p:sp>
        <p:nvSpPr>
          <p:cNvPr id="2" name="Espace réservé du numéro de diapositive 7">
            <a:extLst>
              <a:ext uri="{FF2B5EF4-FFF2-40B4-BE49-F238E27FC236}">
                <a16:creationId xmlns:a16="http://schemas.microsoft.com/office/drawing/2014/main" id="{DA396327-6358-4745-932B-4560C1618298}"/>
              </a:ext>
            </a:extLst>
          </p:cNvPr>
          <p:cNvSpPr txBox="1">
            <a:spLocks noGrp="1"/>
          </p:cNvSpPr>
          <p:nvPr>
            <p:ph type="sldNum" sz="quarter" idx="8"/>
          </p:nvPr>
        </p:nvSpPr>
        <p:spPr/>
        <p:txBody>
          <a:bodyPr/>
          <a:lstStyle>
            <a:lvl1pPr>
              <a:defRPr/>
            </a:lvl1pPr>
          </a:lstStyle>
          <a:p>
            <a:pPr lvl="0"/>
            <a:fld id="{BECF3F3B-A056-446F-B1A0-8086A0597E30}" type="slidenum">
              <a:t>‹#›</a:t>
            </a:fld>
            <a:endParaRPr lang="fr-BE"/>
          </a:p>
        </p:txBody>
      </p:sp>
      <p:pic>
        <p:nvPicPr>
          <p:cNvPr id="3" name="Image" descr="Image">
            <a:extLst>
              <a:ext uri="{FF2B5EF4-FFF2-40B4-BE49-F238E27FC236}">
                <a16:creationId xmlns:a16="http://schemas.microsoft.com/office/drawing/2014/main" id="{40B5E517-FFD7-46B8-511F-3569798990AF}"/>
              </a:ext>
            </a:extLst>
          </p:cNvPr>
          <p:cNvPicPr>
            <a:picLocks noChangeAspect="1"/>
          </p:cNvPicPr>
          <p:nvPr/>
        </p:nvPicPr>
        <p:blipFill>
          <a:blip r:embed="rId2"/>
          <a:stretch>
            <a:fillRect/>
          </a:stretch>
        </p:blipFill>
        <p:spPr>
          <a:xfrm>
            <a:off x="4026369" y="2589754"/>
            <a:ext cx="4139269" cy="941996"/>
          </a:xfrm>
          <a:prstGeom prst="rect">
            <a:avLst/>
          </a:prstGeom>
          <a:noFill/>
          <a:ln cap="flat">
            <a:noFill/>
          </a:ln>
        </p:spPr>
      </p:pic>
      <p:sp>
        <p:nvSpPr>
          <p:cNvPr id="4" name="Google Shape;165;p38">
            <a:extLst>
              <a:ext uri="{FF2B5EF4-FFF2-40B4-BE49-F238E27FC236}">
                <a16:creationId xmlns:a16="http://schemas.microsoft.com/office/drawing/2014/main" id="{B83B704E-1E2E-6896-112C-0C9A882BE93C}"/>
              </a:ext>
            </a:extLst>
          </p:cNvPr>
          <p:cNvSpPr/>
          <p:nvPr/>
        </p:nvSpPr>
        <p:spPr>
          <a:xfrm>
            <a:off x="3945343" y="3790645"/>
            <a:ext cx="3992654"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000000"/>
            </a:solidFill>
            <a:prstDash val="solid"/>
            <a:miter/>
          </a:ln>
          <a:effectLst>
            <a:outerShdw dist="50804" dir="5400000" algn="tl">
              <a:srgbClr val="FFFFFF">
                <a:alpha val="50000"/>
              </a:srgbClr>
            </a:outerShdw>
          </a:effectLst>
        </p:spPr>
        <p:txBody>
          <a:bodyPr vert="horz" wrap="square" lIns="0" tIns="0" rIns="0" bIns="0" anchor="t" anchorCtr="0" compatLnSpc="1">
            <a:noAutofit/>
          </a:bodyPr>
          <a:lstStyle/>
          <a:p>
            <a:pPr marL="0" marR="0" lvl="0" indent="0" algn="l" defTabSz="1219196" rtl="0" fontAlgn="auto" hangingPunct="1">
              <a:lnSpc>
                <a:spcPct val="100000"/>
              </a:lnSpc>
              <a:spcBef>
                <a:spcPts val="0"/>
              </a:spcBef>
              <a:spcAft>
                <a:spcPts val="0"/>
              </a:spcAft>
              <a:buNone/>
              <a:tabLst/>
              <a:defRPr sz="3600" b="0" i="0" u="none" strike="noStrike" kern="0" cap="none" spc="0" baseline="0">
                <a:solidFill>
                  <a:srgbClr val="001633"/>
                </a:solidFill>
                <a:uFillTx/>
                <a:latin typeface="Arial"/>
                <a:ea typeface="Arial"/>
                <a:cs typeface="Arial"/>
              </a:defRPr>
            </a:pPr>
            <a:endParaRPr lang="fr-BE" sz="1800" b="0" i="0" u="none" strike="noStrike" kern="1200" cap="none" spc="0" baseline="0">
              <a:solidFill>
                <a:srgbClr val="001633"/>
              </a:solidFill>
              <a:uFillTx/>
              <a:latin typeface="Arial"/>
              <a:ea typeface="Arial"/>
              <a:cs typeface="Arial"/>
            </a:endParaRPr>
          </a:p>
        </p:txBody>
      </p:sp>
      <p:sp>
        <p:nvSpPr>
          <p:cNvPr id="5" name="Espace réservé du texte 17">
            <a:extLst>
              <a:ext uri="{FF2B5EF4-FFF2-40B4-BE49-F238E27FC236}">
                <a16:creationId xmlns:a16="http://schemas.microsoft.com/office/drawing/2014/main" id="{6AB06C1B-308E-E9BB-B986-EAA0983B0E36}"/>
              </a:ext>
            </a:extLst>
          </p:cNvPr>
          <p:cNvSpPr txBox="1">
            <a:spLocks noGrp="1"/>
          </p:cNvSpPr>
          <p:nvPr>
            <p:ph type="body" idx="4294967295"/>
          </p:nvPr>
        </p:nvSpPr>
        <p:spPr>
          <a:xfrm>
            <a:off x="4303578" y="3924952"/>
            <a:ext cx="3278325" cy="348258"/>
          </a:xfrm>
        </p:spPr>
        <p:txBody>
          <a:bodyPr anchorCtr="1">
            <a:noAutofit/>
          </a:bodyPr>
          <a:lstStyle>
            <a:lvl1pPr marL="0" indent="0" algn="ctr">
              <a:buNone/>
              <a:defRPr lang="fr-BE" sz="1750">
                <a:latin typeface="Helvetica Neue"/>
              </a:defRPr>
            </a:lvl1pPr>
          </a:lstStyle>
          <a:p>
            <a:pPr lvl="0"/>
            <a:r>
              <a:rPr lang="fr-BE"/>
              <a:t>Here starts your presentation</a:t>
            </a:r>
          </a:p>
        </p:txBody>
      </p:sp>
      <p:pic>
        <p:nvPicPr>
          <p:cNvPr id="6" name="Image 2" descr="Une image contenant drapeau, étoile, symbole, Bleu électrique&#10;&#10;Description générée automatiquement">
            <a:extLst>
              <a:ext uri="{FF2B5EF4-FFF2-40B4-BE49-F238E27FC236}">
                <a16:creationId xmlns:a16="http://schemas.microsoft.com/office/drawing/2014/main" id="{811F1897-5359-EF51-45F8-ECBAA55B595C}"/>
              </a:ext>
            </a:extLst>
          </p:cNvPr>
          <p:cNvPicPr>
            <a:picLocks noChangeAspect="1"/>
          </p:cNvPicPr>
          <p:nvPr/>
        </p:nvPicPr>
        <p:blipFill>
          <a:blip r:embed="rId3"/>
          <a:stretch>
            <a:fillRect/>
          </a:stretch>
        </p:blipFill>
        <p:spPr>
          <a:xfrm>
            <a:off x="0" y="6420743"/>
            <a:ext cx="655606" cy="437256"/>
          </a:xfrm>
          <a:prstGeom prst="rect">
            <a:avLst/>
          </a:prstGeom>
          <a:noFill/>
          <a:ln cap="flat">
            <a:noFill/>
          </a:ln>
        </p:spPr>
      </p:pic>
      <p:sp>
        <p:nvSpPr>
          <p:cNvPr id="7" name="ZoneTexte 3">
            <a:extLst>
              <a:ext uri="{FF2B5EF4-FFF2-40B4-BE49-F238E27FC236}">
                <a16:creationId xmlns:a16="http://schemas.microsoft.com/office/drawing/2014/main" id="{FDC9F5EF-A9ED-185B-5102-D11EFCED8062}"/>
              </a:ext>
            </a:extLst>
          </p:cNvPr>
          <p:cNvSpPr txBox="1"/>
          <p:nvPr/>
        </p:nvSpPr>
        <p:spPr>
          <a:xfrm>
            <a:off x="655607" y="6420743"/>
            <a:ext cx="6228271" cy="437256"/>
          </a:xfrm>
          <a:prstGeom prst="rect">
            <a:avLst/>
          </a:prstGeom>
          <a:noFill/>
          <a:ln cap="flat">
            <a:noFill/>
          </a:ln>
        </p:spPr>
        <p:txBody>
          <a:bodyPr vert="horz" wrap="square" lIns="121898" tIns="121898" rIns="121898" bIns="121898" anchor="t" anchorCtr="0" compatLnSpc="1">
            <a:noAutofit/>
          </a:bodyPr>
          <a:lstStyle/>
          <a:p>
            <a:pPr marL="0" marR="0" lvl="0" indent="0" algn="l" defTabSz="2194505" rtl="0" fontAlgn="auto" hangingPunct="1">
              <a:lnSpc>
                <a:spcPct val="90000"/>
              </a:lnSpc>
              <a:spcBef>
                <a:spcPts val="400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A6A6A6"/>
                </a:solidFill>
                <a:uFillTx/>
                <a:latin typeface="Poppins Regular"/>
              </a:rPr>
              <a:t>Grant number : 101137141</a:t>
            </a:r>
          </a:p>
          <a:p>
            <a:pPr marL="0" marR="0" lvl="0" indent="0" algn="ctr" defTabSz="2194505" rtl="0" fontAlgn="auto" hangingPunct="1">
              <a:lnSpc>
                <a:spcPct val="90000"/>
              </a:lnSpc>
              <a:spcBef>
                <a:spcPts val="4000"/>
              </a:spcBef>
              <a:spcAft>
                <a:spcPts val="0"/>
              </a:spcAft>
              <a:buNone/>
              <a:tabLst/>
              <a:defRPr sz="1800" b="0" i="0" u="none" strike="noStrike" kern="0" cap="none" spc="0" baseline="0">
                <a:solidFill>
                  <a:srgbClr val="000000"/>
                </a:solidFill>
                <a:uFillTx/>
              </a:defRPr>
            </a:pPr>
            <a:endParaRPr lang="fr-BE" sz="2160" b="0" i="0" u="none" strike="noStrike" kern="0" cap="none" spc="0" baseline="0">
              <a:solidFill>
                <a:srgbClr val="535353"/>
              </a:solidFill>
              <a:uFillTx/>
              <a:latin typeface="Poppins Regular"/>
              <a:cs typeface="Poppins Regular"/>
            </a:endParaRPr>
          </a:p>
        </p:txBody>
      </p:sp>
    </p:spTree>
    <p:extLst>
      <p:ext uri="{BB962C8B-B14F-4D97-AF65-F5344CB8AC3E}">
        <p14:creationId xmlns:p14="http://schemas.microsoft.com/office/powerpoint/2010/main" val="32053971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2" name="Espace réservé du pied de page 4">
            <a:extLst>
              <a:ext uri="{FF2B5EF4-FFF2-40B4-BE49-F238E27FC236}">
                <a16:creationId xmlns:a16="http://schemas.microsoft.com/office/drawing/2014/main" id="{E6916C0A-2A0D-2FAB-544F-1FBEC3514937}"/>
              </a:ext>
            </a:extLst>
          </p:cNvPr>
          <p:cNvSpPr txBox="1">
            <a:spLocks noGrp="1"/>
          </p:cNvSpPr>
          <p:nvPr>
            <p:ph type="ftr" sz="quarter" idx="9"/>
          </p:nvPr>
        </p:nvSpPr>
        <p:spPr/>
        <p:txBody>
          <a:bodyPr/>
          <a:lstStyle>
            <a:lvl1pPr>
              <a:defRPr/>
            </a:lvl1pPr>
          </a:lstStyle>
          <a:p>
            <a:pPr lvl="0"/>
            <a:endParaRPr lang="fr-BE"/>
          </a:p>
        </p:txBody>
      </p:sp>
      <p:sp>
        <p:nvSpPr>
          <p:cNvPr id="3" name="Espace réservé du numéro de diapositive 5">
            <a:extLst>
              <a:ext uri="{FF2B5EF4-FFF2-40B4-BE49-F238E27FC236}">
                <a16:creationId xmlns:a16="http://schemas.microsoft.com/office/drawing/2014/main" id="{958C6AD9-345C-B849-FD82-D854B48E7916}"/>
              </a:ext>
            </a:extLst>
          </p:cNvPr>
          <p:cNvSpPr txBox="1">
            <a:spLocks noGrp="1"/>
          </p:cNvSpPr>
          <p:nvPr>
            <p:ph type="sldNum" sz="quarter" idx="8"/>
          </p:nvPr>
        </p:nvSpPr>
        <p:spPr/>
        <p:txBody>
          <a:bodyPr/>
          <a:lstStyle>
            <a:lvl1pPr>
              <a:defRPr/>
            </a:lvl1pPr>
          </a:lstStyle>
          <a:p>
            <a:pPr lvl="0"/>
            <a:fld id="{B4A980C1-D2B2-44BD-95D3-BA0AD0A9D43C}" type="slidenum">
              <a:t>‹#›</a:t>
            </a:fld>
            <a:endParaRPr lang="fr-BE"/>
          </a:p>
        </p:txBody>
      </p:sp>
      <p:sp>
        <p:nvSpPr>
          <p:cNvPr id="4" name="Google Shape;172;p39">
            <a:extLst>
              <a:ext uri="{FF2B5EF4-FFF2-40B4-BE49-F238E27FC236}">
                <a16:creationId xmlns:a16="http://schemas.microsoft.com/office/drawing/2014/main" id="{C4D02D82-20E2-FA43-BF60-BA89F25A2B7F}"/>
              </a:ext>
            </a:extLst>
          </p:cNvPr>
          <p:cNvSpPr/>
          <p:nvPr/>
        </p:nvSpPr>
        <p:spPr>
          <a:xfrm>
            <a:off x="1368262" y="552032"/>
            <a:ext cx="3683998"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4B4C54"/>
            </a:solidFill>
            <a:prstDash val="solid"/>
            <a:miter/>
          </a:ln>
          <a:effectLst>
            <a:outerShdw dist="50804" dir="5400000" algn="tl">
              <a:srgbClr val="FFFFFF">
                <a:alpha val="50000"/>
              </a:srgbClr>
            </a:outerShdw>
          </a:effectLst>
        </p:spPr>
        <p:txBody>
          <a:bodyPr vert="horz" wrap="square" lIns="0" tIns="0" rIns="0" bIns="0" anchor="t" anchorCtr="0" compatLnSpc="1">
            <a:noAutofit/>
          </a:bodyPr>
          <a:lstStyle/>
          <a:p>
            <a:pPr marL="0" marR="0" lvl="0" indent="0" algn="l" defTabSz="1219196" rtl="0" fontAlgn="auto" hangingPunct="1">
              <a:lnSpc>
                <a:spcPct val="100000"/>
              </a:lnSpc>
              <a:spcBef>
                <a:spcPts val="0"/>
              </a:spcBef>
              <a:spcAft>
                <a:spcPts val="0"/>
              </a:spcAft>
              <a:buNone/>
              <a:tabLst/>
              <a:defRPr sz="3600" b="0" i="0" u="none" strike="noStrike" kern="0" cap="none" spc="0" baseline="0">
                <a:solidFill>
                  <a:srgbClr val="001633"/>
                </a:solidFill>
                <a:uFillTx/>
                <a:latin typeface="Arial"/>
                <a:ea typeface="Arial"/>
                <a:cs typeface="Arial"/>
              </a:defRPr>
            </a:pPr>
            <a:endParaRPr lang="fr-BE" sz="1800" b="0" i="0" u="none" strike="noStrike" kern="1200" cap="none" spc="0" baseline="0">
              <a:solidFill>
                <a:srgbClr val="001633"/>
              </a:solidFill>
              <a:uFillTx/>
              <a:latin typeface="Arial"/>
              <a:ea typeface="Arial"/>
              <a:cs typeface="Arial"/>
            </a:endParaRPr>
          </a:p>
        </p:txBody>
      </p:sp>
      <p:sp>
        <p:nvSpPr>
          <p:cNvPr id="5" name="Google Shape;171;p39">
            <a:extLst>
              <a:ext uri="{FF2B5EF4-FFF2-40B4-BE49-F238E27FC236}">
                <a16:creationId xmlns:a16="http://schemas.microsoft.com/office/drawing/2014/main" id="{136244E8-A323-35E1-3773-C0E642EC0BCD}"/>
              </a:ext>
            </a:extLst>
          </p:cNvPr>
          <p:cNvSpPr txBox="1">
            <a:spLocks noGrp="1"/>
          </p:cNvSpPr>
          <p:nvPr>
            <p:ph type="body" idx="4294967295"/>
          </p:nvPr>
        </p:nvSpPr>
        <p:spPr>
          <a:xfrm>
            <a:off x="1251338" y="1661364"/>
            <a:ext cx="9562804" cy="4053196"/>
          </a:xfrm>
        </p:spPr>
        <p:txBody>
          <a:bodyPr lIns="121898" tIns="121898" rIns="121898" bIns="121898"/>
          <a:lstStyle>
            <a:lvl1pPr marL="0" indent="0" defTabSz="609603">
              <a:lnSpc>
                <a:spcPct val="120000"/>
              </a:lnSpc>
              <a:spcBef>
                <a:spcPts val="0"/>
              </a:spcBef>
              <a:buNone/>
              <a:defRPr sz="1700">
                <a:solidFill>
                  <a:srgbClr val="535353"/>
                </a:solidFill>
                <a:latin typeface="Poppins Regular"/>
                <a:ea typeface="Poppins Regular"/>
                <a:cs typeface="Poppins Regular"/>
              </a:defRPr>
            </a:lvl1pPr>
            <a:lvl2pPr marL="0" indent="0" defTabSz="609603">
              <a:lnSpc>
                <a:spcPct val="120000"/>
              </a:lnSpc>
              <a:spcBef>
                <a:spcPts val="0"/>
              </a:spcBef>
              <a:buNone/>
              <a:defRPr sz="1700">
                <a:solidFill>
                  <a:srgbClr val="535353"/>
                </a:solidFill>
                <a:latin typeface="Poppins Regular"/>
                <a:ea typeface="Poppins Regular"/>
                <a:cs typeface="Poppins Regular"/>
              </a:defRPr>
            </a:lvl2pPr>
            <a:lvl3pPr marL="0" indent="0" defTabSz="609603">
              <a:lnSpc>
                <a:spcPct val="120000"/>
              </a:lnSpc>
              <a:spcBef>
                <a:spcPts val="0"/>
              </a:spcBef>
              <a:buNone/>
              <a:defRPr sz="1700">
                <a:solidFill>
                  <a:srgbClr val="535353"/>
                </a:solidFill>
                <a:latin typeface="Poppins Regular"/>
                <a:ea typeface="Poppins Regular"/>
                <a:cs typeface="Poppins Regular"/>
              </a:defRPr>
            </a:lvl3pPr>
            <a:lvl4pPr marL="0" indent="0" defTabSz="609603">
              <a:lnSpc>
                <a:spcPct val="120000"/>
              </a:lnSpc>
              <a:spcBef>
                <a:spcPts val="0"/>
              </a:spcBef>
              <a:buNone/>
              <a:defRPr sz="1700">
                <a:solidFill>
                  <a:srgbClr val="535353"/>
                </a:solidFill>
                <a:latin typeface="Poppins Regular"/>
                <a:ea typeface="Poppins Regular"/>
                <a:cs typeface="Poppins Regular"/>
              </a:defRPr>
            </a:lvl4pPr>
          </a:lstStyle>
          <a:p>
            <a:pPr lvl="0"/>
            <a:r>
              <a:rPr lang="fr-FR"/>
              <a:t>Cliquez pour modifier les styles du texte du masque</a:t>
            </a:r>
          </a:p>
          <a:p>
            <a:pPr lvl="1"/>
            <a:r>
              <a:rPr lang="fr-FR"/>
              <a:t>Deuxième niveau</a:t>
            </a:r>
          </a:p>
          <a:p>
            <a:pPr lvl="2"/>
            <a:r>
              <a:rPr lang="fr-FR"/>
              <a:t>Troisième niveau</a:t>
            </a:r>
          </a:p>
          <a:p>
            <a:pPr lvl="3"/>
            <a:r>
              <a:rPr lang="fr-FR"/>
              <a:t>Quatrième niveau</a:t>
            </a:r>
          </a:p>
        </p:txBody>
      </p:sp>
      <p:sp>
        <p:nvSpPr>
          <p:cNvPr id="6" name="Titre 13">
            <a:extLst>
              <a:ext uri="{FF2B5EF4-FFF2-40B4-BE49-F238E27FC236}">
                <a16:creationId xmlns:a16="http://schemas.microsoft.com/office/drawing/2014/main" id="{99438986-D729-70B9-A06D-154BFEC82597}"/>
              </a:ext>
            </a:extLst>
          </p:cNvPr>
          <p:cNvSpPr txBox="1">
            <a:spLocks noGrp="1"/>
          </p:cNvSpPr>
          <p:nvPr>
            <p:ph type="title"/>
          </p:nvPr>
        </p:nvSpPr>
        <p:spPr>
          <a:xfrm>
            <a:off x="1251329" y="552032"/>
            <a:ext cx="9572405" cy="911007"/>
          </a:xfrm>
        </p:spPr>
        <p:txBody>
          <a:bodyPr/>
          <a:lstStyle>
            <a:lvl1pPr>
              <a:defRPr sz="3200"/>
            </a:lvl1pPr>
          </a:lstStyle>
          <a:p>
            <a:pPr lvl="0"/>
            <a:r>
              <a:rPr lang="fr-FR"/>
              <a:t>Modifiez le style du titre</a:t>
            </a:r>
            <a:endParaRPr lang="fr-BE"/>
          </a:p>
        </p:txBody>
      </p:sp>
    </p:spTree>
    <p:extLst>
      <p:ext uri="{BB962C8B-B14F-4D97-AF65-F5344CB8AC3E}">
        <p14:creationId xmlns:p14="http://schemas.microsoft.com/office/powerpoint/2010/main" val="2800797152"/>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Enumération">
    <p:spTree>
      <p:nvGrpSpPr>
        <p:cNvPr id="1" name=""/>
        <p:cNvGrpSpPr/>
        <p:nvPr/>
      </p:nvGrpSpPr>
      <p:grpSpPr>
        <a:xfrm>
          <a:off x="0" y="0"/>
          <a:ext cx="0" cy="0"/>
          <a:chOff x="0" y="0"/>
          <a:chExt cx="0" cy="0"/>
        </a:xfrm>
      </p:grpSpPr>
      <p:sp>
        <p:nvSpPr>
          <p:cNvPr id="2" name="Espace réservé du pied de page 2">
            <a:extLst>
              <a:ext uri="{FF2B5EF4-FFF2-40B4-BE49-F238E27FC236}">
                <a16:creationId xmlns:a16="http://schemas.microsoft.com/office/drawing/2014/main" id="{7EE065D7-C6FF-5ABD-1428-A3BF46614209}"/>
              </a:ext>
            </a:extLst>
          </p:cNvPr>
          <p:cNvSpPr txBox="1">
            <a:spLocks noGrp="1"/>
          </p:cNvSpPr>
          <p:nvPr>
            <p:ph type="ftr" sz="quarter" idx="9"/>
          </p:nvPr>
        </p:nvSpPr>
        <p:spPr/>
        <p:txBody>
          <a:bodyPr/>
          <a:lstStyle>
            <a:lvl1pPr>
              <a:defRPr/>
            </a:lvl1pPr>
          </a:lstStyle>
          <a:p>
            <a:pPr lvl="0"/>
            <a:endParaRPr lang="fr-BE"/>
          </a:p>
        </p:txBody>
      </p:sp>
      <p:sp>
        <p:nvSpPr>
          <p:cNvPr id="3" name="Espace réservé du numéro de diapositive 3">
            <a:extLst>
              <a:ext uri="{FF2B5EF4-FFF2-40B4-BE49-F238E27FC236}">
                <a16:creationId xmlns:a16="http://schemas.microsoft.com/office/drawing/2014/main" id="{5A91CDEF-6078-6EBE-D093-95D2A107687B}"/>
              </a:ext>
            </a:extLst>
          </p:cNvPr>
          <p:cNvSpPr txBox="1">
            <a:spLocks noGrp="1"/>
          </p:cNvSpPr>
          <p:nvPr>
            <p:ph type="sldNum" sz="quarter" idx="8"/>
          </p:nvPr>
        </p:nvSpPr>
        <p:spPr/>
        <p:txBody>
          <a:bodyPr/>
          <a:lstStyle>
            <a:lvl1pPr>
              <a:defRPr/>
            </a:lvl1pPr>
          </a:lstStyle>
          <a:p>
            <a:pPr lvl="0"/>
            <a:fld id="{A18971D0-D17E-456B-8F22-1E4D6FF2CD17}" type="slidenum">
              <a:t>‹#›</a:t>
            </a:fld>
            <a:endParaRPr lang="fr-BE"/>
          </a:p>
        </p:txBody>
      </p:sp>
      <p:sp>
        <p:nvSpPr>
          <p:cNvPr id="4" name="Google Shape;187;p40">
            <a:extLst>
              <a:ext uri="{FF2B5EF4-FFF2-40B4-BE49-F238E27FC236}">
                <a16:creationId xmlns:a16="http://schemas.microsoft.com/office/drawing/2014/main" id="{377EC6F9-66BD-D096-AFFB-BCDBA324BF5E}"/>
              </a:ext>
            </a:extLst>
          </p:cNvPr>
          <p:cNvSpPr/>
          <p:nvPr/>
        </p:nvSpPr>
        <p:spPr>
          <a:xfrm>
            <a:off x="2511134" y="3394883"/>
            <a:ext cx="529602"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6DAC46"/>
            </a:solidFill>
            <a:prstDash val="solid"/>
            <a:miter/>
          </a:ln>
          <a:effectLst>
            <a:outerShdw dist="50804" dir="5400000" algn="tl">
              <a:srgbClr val="FFFFFF">
                <a:alpha val="50000"/>
              </a:srgbClr>
            </a:outerShdw>
          </a:effectLst>
        </p:spPr>
        <p:txBody>
          <a:bodyPr vert="horz" wrap="square" lIns="0" tIns="0" rIns="0" bIns="0" anchor="t" anchorCtr="0" compatLnSpc="1">
            <a:noAutofit/>
          </a:bodyPr>
          <a:lstStyle/>
          <a:p>
            <a:pPr marL="0" marR="0" lvl="0" indent="0" algn="l" defTabSz="1219196" rtl="0" fontAlgn="auto" hangingPunct="1">
              <a:lnSpc>
                <a:spcPct val="100000"/>
              </a:lnSpc>
              <a:spcBef>
                <a:spcPts val="0"/>
              </a:spcBef>
              <a:spcAft>
                <a:spcPts val="0"/>
              </a:spcAft>
              <a:buNone/>
              <a:tabLst/>
              <a:defRPr sz="3600" b="0" i="0" u="none" strike="noStrike" kern="0" cap="none" spc="0" baseline="0">
                <a:solidFill>
                  <a:srgbClr val="001633"/>
                </a:solidFill>
                <a:uFillTx/>
                <a:latin typeface="Arial"/>
                <a:ea typeface="Arial"/>
                <a:cs typeface="Arial"/>
              </a:defRPr>
            </a:pPr>
            <a:endParaRPr lang="fr-BE" sz="1800" b="0" i="0" u="none" strike="noStrike" kern="1200" cap="none" spc="0" baseline="0">
              <a:solidFill>
                <a:srgbClr val="001633"/>
              </a:solidFill>
              <a:uFillTx/>
              <a:latin typeface="Arial"/>
              <a:ea typeface="Arial"/>
              <a:cs typeface="Arial"/>
            </a:endParaRPr>
          </a:p>
        </p:txBody>
      </p:sp>
      <p:sp>
        <p:nvSpPr>
          <p:cNvPr id="5" name="Google Shape;188;p40">
            <a:extLst>
              <a:ext uri="{FF2B5EF4-FFF2-40B4-BE49-F238E27FC236}">
                <a16:creationId xmlns:a16="http://schemas.microsoft.com/office/drawing/2014/main" id="{41C55E9A-D685-50FE-5A41-FC0B42B06E9B}"/>
              </a:ext>
            </a:extLst>
          </p:cNvPr>
          <p:cNvSpPr/>
          <p:nvPr/>
        </p:nvSpPr>
        <p:spPr>
          <a:xfrm>
            <a:off x="5831201" y="3394883"/>
            <a:ext cx="529602"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6DAC46"/>
            </a:solidFill>
            <a:prstDash val="solid"/>
            <a:miter/>
          </a:ln>
          <a:effectLst>
            <a:outerShdw dist="50804" dir="5400000" algn="tl">
              <a:srgbClr val="FFFFFF">
                <a:alpha val="50000"/>
              </a:srgbClr>
            </a:outerShdw>
          </a:effectLst>
        </p:spPr>
        <p:txBody>
          <a:bodyPr vert="horz" wrap="square" lIns="0" tIns="0" rIns="0" bIns="0" anchor="t" anchorCtr="0" compatLnSpc="1">
            <a:noAutofit/>
          </a:bodyPr>
          <a:lstStyle/>
          <a:p>
            <a:pPr marL="0" marR="0" lvl="0" indent="0" algn="l" defTabSz="1219196" rtl="0" fontAlgn="auto" hangingPunct="1">
              <a:lnSpc>
                <a:spcPct val="100000"/>
              </a:lnSpc>
              <a:spcBef>
                <a:spcPts val="0"/>
              </a:spcBef>
              <a:spcAft>
                <a:spcPts val="0"/>
              </a:spcAft>
              <a:buNone/>
              <a:tabLst/>
              <a:defRPr sz="3600" b="0" i="0" u="none" strike="noStrike" kern="0" cap="none" spc="0" baseline="0">
                <a:solidFill>
                  <a:srgbClr val="001633"/>
                </a:solidFill>
                <a:uFillTx/>
                <a:latin typeface="Arial"/>
                <a:ea typeface="Arial"/>
                <a:cs typeface="Arial"/>
              </a:defRPr>
            </a:pPr>
            <a:endParaRPr lang="fr-BE" sz="1800" b="0" i="0" u="none" strike="noStrike" kern="1200" cap="none" spc="0" baseline="0">
              <a:solidFill>
                <a:srgbClr val="001633"/>
              </a:solidFill>
              <a:uFillTx/>
              <a:latin typeface="Arial"/>
              <a:ea typeface="Arial"/>
              <a:cs typeface="Arial"/>
            </a:endParaRPr>
          </a:p>
        </p:txBody>
      </p:sp>
      <p:sp>
        <p:nvSpPr>
          <p:cNvPr id="6" name="Google Shape;189;p40">
            <a:extLst>
              <a:ext uri="{FF2B5EF4-FFF2-40B4-BE49-F238E27FC236}">
                <a16:creationId xmlns:a16="http://schemas.microsoft.com/office/drawing/2014/main" id="{6B30025F-C8D4-73D0-9A12-BDA6931872CA}"/>
              </a:ext>
            </a:extLst>
          </p:cNvPr>
          <p:cNvSpPr/>
          <p:nvPr/>
        </p:nvSpPr>
        <p:spPr>
          <a:xfrm>
            <a:off x="9151269" y="3394883"/>
            <a:ext cx="529602"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6DAC46"/>
            </a:solidFill>
            <a:prstDash val="solid"/>
            <a:miter/>
          </a:ln>
          <a:effectLst>
            <a:outerShdw dist="50804" dir="5400000" algn="tl">
              <a:srgbClr val="FFFFFF">
                <a:alpha val="50000"/>
              </a:srgbClr>
            </a:outerShdw>
          </a:effectLst>
        </p:spPr>
        <p:txBody>
          <a:bodyPr vert="horz" wrap="square" lIns="0" tIns="0" rIns="0" bIns="0" anchor="t" anchorCtr="0" compatLnSpc="1">
            <a:noAutofit/>
          </a:bodyPr>
          <a:lstStyle/>
          <a:p>
            <a:pPr marL="0" marR="0" lvl="0" indent="0" algn="l" defTabSz="1219196" rtl="0" fontAlgn="auto" hangingPunct="1">
              <a:lnSpc>
                <a:spcPct val="100000"/>
              </a:lnSpc>
              <a:spcBef>
                <a:spcPts val="0"/>
              </a:spcBef>
              <a:spcAft>
                <a:spcPts val="0"/>
              </a:spcAft>
              <a:buNone/>
              <a:tabLst/>
              <a:defRPr sz="3600" b="0" i="0" u="none" strike="noStrike" kern="0" cap="none" spc="0" baseline="0">
                <a:solidFill>
                  <a:srgbClr val="001633"/>
                </a:solidFill>
                <a:uFillTx/>
                <a:latin typeface="Arial"/>
                <a:ea typeface="Arial"/>
                <a:cs typeface="Arial"/>
              </a:defRPr>
            </a:pPr>
            <a:endParaRPr lang="fr-BE" sz="1800" b="0" i="0" u="none" strike="noStrike" kern="1200" cap="none" spc="0" baseline="0">
              <a:solidFill>
                <a:srgbClr val="001633"/>
              </a:solidFill>
              <a:uFillTx/>
              <a:latin typeface="Arial"/>
              <a:ea typeface="Arial"/>
              <a:cs typeface="Arial"/>
            </a:endParaRPr>
          </a:p>
        </p:txBody>
      </p:sp>
      <p:sp>
        <p:nvSpPr>
          <p:cNvPr id="7" name="Espace réservé du texte 24">
            <a:extLst>
              <a:ext uri="{FF2B5EF4-FFF2-40B4-BE49-F238E27FC236}">
                <a16:creationId xmlns:a16="http://schemas.microsoft.com/office/drawing/2014/main" id="{AF660F33-E839-948E-05F7-A6B1109E2B71}"/>
              </a:ext>
            </a:extLst>
          </p:cNvPr>
          <p:cNvSpPr txBox="1">
            <a:spLocks noGrp="1"/>
          </p:cNvSpPr>
          <p:nvPr>
            <p:ph type="body" idx="4294967295"/>
          </p:nvPr>
        </p:nvSpPr>
        <p:spPr>
          <a:xfrm>
            <a:off x="1384676" y="4302326"/>
            <a:ext cx="2756001" cy="1647821"/>
          </a:xfrm>
        </p:spPr>
        <p:txBody>
          <a:bodyPr anchorCtr="1"/>
          <a:lstStyle>
            <a:lvl1pPr marL="0" indent="0" algn="ctr">
              <a:buNone/>
              <a:defRPr lang="en-US" sz="1250"/>
            </a:lvl1pPr>
          </a:lstStyle>
          <a:p>
            <a:pPr lvl="0"/>
            <a:r>
              <a:rPr lang="en-US"/>
              <a:t>Here you can describe the topic of the section</a:t>
            </a:r>
          </a:p>
        </p:txBody>
      </p:sp>
      <p:sp>
        <p:nvSpPr>
          <p:cNvPr id="8" name="Espace réservé du texte 24">
            <a:extLst>
              <a:ext uri="{FF2B5EF4-FFF2-40B4-BE49-F238E27FC236}">
                <a16:creationId xmlns:a16="http://schemas.microsoft.com/office/drawing/2014/main" id="{BE730B37-00D8-053A-CF38-0F64274D7EB2}"/>
              </a:ext>
            </a:extLst>
          </p:cNvPr>
          <p:cNvSpPr txBox="1">
            <a:spLocks noGrp="1"/>
          </p:cNvSpPr>
          <p:nvPr>
            <p:ph type="body" idx="4294967295"/>
          </p:nvPr>
        </p:nvSpPr>
        <p:spPr>
          <a:xfrm>
            <a:off x="4717994" y="4303816"/>
            <a:ext cx="2756001" cy="1647821"/>
          </a:xfrm>
        </p:spPr>
        <p:txBody>
          <a:bodyPr anchorCtr="1"/>
          <a:lstStyle>
            <a:lvl1pPr marL="0" indent="0" algn="ctr">
              <a:buNone/>
              <a:defRPr lang="en-US" sz="1250"/>
            </a:lvl1pPr>
          </a:lstStyle>
          <a:p>
            <a:pPr lvl="0"/>
            <a:r>
              <a:rPr lang="en-US"/>
              <a:t>Here you can describe the topic of the section</a:t>
            </a:r>
          </a:p>
        </p:txBody>
      </p:sp>
      <p:sp>
        <p:nvSpPr>
          <p:cNvPr id="9" name="Espace réservé du texte 24">
            <a:extLst>
              <a:ext uri="{FF2B5EF4-FFF2-40B4-BE49-F238E27FC236}">
                <a16:creationId xmlns:a16="http://schemas.microsoft.com/office/drawing/2014/main" id="{9E1235C3-FB92-E69B-3B1C-0F989F753F08}"/>
              </a:ext>
            </a:extLst>
          </p:cNvPr>
          <p:cNvSpPr txBox="1">
            <a:spLocks noGrp="1"/>
          </p:cNvSpPr>
          <p:nvPr>
            <p:ph type="body" idx="4294967295"/>
          </p:nvPr>
        </p:nvSpPr>
        <p:spPr>
          <a:xfrm>
            <a:off x="8038070" y="4311186"/>
            <a:ext cx="2756001" cy="1647821"/>
          </a:xfrm>
        </p:spPr>
        <p:txBody>
          <a:bodyPr anchorCtr="1"/>
          <a:lstStyle>
            <a:lvl1pPr marL="0" indent="0" algn="ctr">
              <a:buNone/>
              <a:defRPr lang="en-US" sz="1250"/>
            </a:lvl1pPr>
          </a:lstStyle>
          <a:p>
            <a:pPr lvl="0"/>
            <a:r>
              <a:rPr lang="en-US"/>
              <a:t>Here you can describe the topic of the section</a:t>
            </a:r>
          </a:p>
        </p:txBody>
      </p:sp>
      <p:sp>
        <p:nvSpPr>
          <p:cNvPr id="10" name="Espace réservé du texte 29">
            <a:extLst>
              <a:ext uri="{FF2B5EF4-FFF2-40B4-BE49-F238E27FC236}">
                <a16:creationId xmlns:a16="http://schemas.microsoft.com/office/drawing/2014/main" id="{0DF4A5B2-BA32-7A6B-8DC8-EFADE4C86774}"/>
              </a:ext>
            </a:extLst>
          </p:cNvPr>
          <p:cNvSpPr txBox="1">
            <a:spLocks noGrp="1"/>
          </p:cNvSpPr>
          <p:nvPr>
            <p:ph type="body" idx="4294967295"/>
          </p:nvPr>
        </p:nvSpPr>
        <p:spPr>
          <a:xfrm>
            <a:off x="1398027" y="3494837"/>
            <a:ext cx="2755901" cy="731199"/>
          </a:xfrm>
        </p:spPr>
        <p:txBody>
          <a:bodyPr anchor="ctr" anchorCtr="1">
            <a:noAutofit/>
          </a:bodyPr>
          <a:lstStyle>
            <a:lvl1pPr marL="0" indent="0" algn="ctr">
              <a:buNone/>
              <a:defRPr lang="fr-BE" sz="2400"/>
            </a:lvl1pPr>
          </a:lstStyle>
          <a:p>
            <a:pPr lvl="0"/>
            <a:r>
              <a:rPr lang="fr-BE"/>
              <a:t>TXT HERE</a:t>
            </a:r>
          </a:p>
        </p:txBody>
      </p:sp>
      <p:sp>
        <p:nvSpPr>
          <p:cNvPr id="11" name="Espace réservé du texte 29">
            <a:extLst>
              <a:ext uri="{FF2B5EF4-FFF2-40B4-BE49-F238E27FC236}">
                <a16:creationId xmlns:a16="http://schemas.microsoft.com/office/drawing/2014/main" id="{C2A283FE-9002-C546-72F7-42349EF0AD81}"/>
              </a:ext>
            </a:extLst>
          </p:cNvPr>
          <p:cNvSpPr txBox="1">
            <a:spLocks noGrp="1"/>
          </p:cNvSpPr>
          <p:nvPr>
            <p:ph type="body" idx="4294967295"/>
          </p:nvPr>
        </p:nvSpPr>
        <p:spPr>
          <a:xfrm>
            <a:off x="4717994" y="3502207"/>
            <a:ext cx="2755901" cy="731199"/>
          </a:xfrm>
        </p:spPr>
        <p:txBody>
          <a:bodyPr anchor="ctr" anchorCtr="1">
            <a:noAutofit/>
          </a:bodyPr>
          <a:lstStyle>
            <a:lvl1pPr marL="0" indent="0" algn="ctr">
              <a:buNone/>
              <a:defRPr lang="fr-BE" sz="2400"/>
            </a:lvl1pPr>
          </a:lstStyle>
          <a:p>
            <a:pPr lvl="0"/>
            <a:r>
              <a:rPr lang="fr-BE"/>
              <a:t>TXT HERE</a:t>
            </a:r>
          </a:p>
        </p:txBody>
      </p:sp>
      <p:sp>
        <p:nvSpPr>
          <p:cNvPr id="12" name="Espace réservé du texte 29">
            <a:extLst>
              <a:ext uri="{FF2B5EF4-FFF2-40B4-BE49-F238E27FC236}">
                <a16:creationId xmlns:a16="http://schemas.microsoft.com/office/drawing/2014/main" id="{ECA8A03F-A1DA-A970-EC79-72FCF422BB36}"/>
              </a:ext>
            </a:extLst>
          </p:cNvPr>
          <p:cNvSpPr txBox="1">
            <a:spLocks noGrp="1"/>
          </p:cNvSpPr>
          <p:nvPr>
            <p:ph type="body" idx="4294967295"/>
          </p:nvPr>
        </p:nvSpPr>
        <p:spPr>
          <a:xfrm>
            <a:off x="8038070" y="3502207"/>
            <a:ext cx="2755901" cy="731199"/>
          </a:xfrm>
        </p:spPr>
        <p:txBody>
          <a:bodyPr anchor="ctr" anchorCtr="1">
            <a:noAutofit/>
          </a:bodyPr>
          <a:lstStyle>
            <a:lvl1pPr marL="0" indent="0" algn="ctr">
              <a:buNone/>
              <a:defRPr lang="fr-BE" sz="2400"/>
            </a:lvl1pPr>
          </a:lstStyle>
          <a:p>
            <a:pPr lvl="0"/>
            <a:r>
              <a:rPr lang="fr-BE"/>
              <a:t>TXT HERE</a:t>
            </a:r>
          </a:p>
        </p:txBody>
      </p:sp>
      <p:sp>
        <p:nvSpPr>
          <p:cNvPr id="13" name="Espace réservé du texte 33">
            <a:extLst>
              <a:ext uri="{FF2B5EF4-FFF2-40B4-BE49-F238E27FC236}">
                <a16:creationId xmlns:a16="http://schemas.microsoft.com/office/drawing/2014/main" id="{B4C60398-FE65-FFFC-8450-A090836501B5}"/>
              </a:ext>
            </a:extLst>
          </p:cNvPr>
          <p:cNvSpPr txBox="1">
            <a:spLocks noGrp="1"/>
          </p:cNvSpPr>
          <p:nvPr>
            <p:ph type="body" idx="4294967295"/>
          </p:nvPr>
        </p:nvSpPr>
        <p:spPr>
          <a:xfrm>
            <a:off x="1398027" y="2430292"/>
            <a:ext cx="2755901" cy="874202"/>
          </a:xfrm>
        </p:spPr>
        <p:txBody>
          <a:bodyPr anchor="ctr" anchorCtr="1">
            <a:noAutofit/>
          </a:bodyPr>
          <a:lstStyle>
            <a:lvl1pPr marL="0" indent="0" algn="ctr">
              <a:buNone/>
              <a:defRPr lang="fr-BE" sz="4130">
                <a:solidFill>
                  <a:srgbClr val="6DAC46"/>
                </a:solidFill>
              </a:defRPr>
            </a:lvl1pPr>
          </a:lstStyle>
          <a:p>
            <a:pPr lvl="0"/>
            <a:r>
              <a:rPr lang="fr-BE"/>
              <a:t>01</a:t>
            </a:r>
          </a:p>
        </p:txBody>
      </p:sp>
      <p:sp>
        <p:nvSpPr>
          <p:cNvPr id="14" name="Espace réservé du texte 33">
            <a:extLst>
              <a:ext uri="{FF2B5EF4-FFF2-40B4-BE49-F238E27FC236}">
                <a16:creationId xmlns:a16="http://schemas.microsoft.com/office/drawing/2014/main" id="{11815361-B06A-6E5F-1BE3-C38973ABB20F}"/>
              </a:ext>
            </a:extLst>
          </p:cNvPr>
          <p:cNvSpPr txBox="1">
            <a:spLocks noGrp="1"/>
          </p:cNvSpPr>
          <p:nvPr>
            <p:ph type="body" idx="4294967295"/>
          </p:nvPr>
        </p:nvSpPr>
        <p:spPr>
          <a:xfrm>
            <a:off x="4717994" y="2412653"/>
            <a:ext cx="2755901" cy="874202"/>
          </a:xfrm>
        </p:spPr>
        <p:txBody>
          <a:bodyPr anchor="ctr" anchorCtr="1">
            <a:noAutofit/>
          </a:bodyPr>
          <a:lstStyle>
            <a:lvl1pPr marL="0" indent="0" algn="ctr">
              <a:buNone/>
              <a:defRPr lang="fr-BE" sz="4130">
                <a:solidFill>
                  <a:srgbClr val="6DAC46"/>
                </a:solidFill>
              </a:defRPr>
            </a:lvl1pPr>
          </a:lstStyle>
          <a:p>
            <a:pPr lvl="0"/>
            <a:r>
              <a:rPr lang="fr-BE"/>
              <a:t>02</a:t>
            </a:r>
          </a:p>
        </p:txBody>
      </p:sp>
      <p:sp>
        <p:nvSpPr>
          <p:cNvPr id="15" name="Espace réservé du texte 33">
            <a:extLst>
              <a:ext uri="{FF2B5EF4-FFF2-40B4-BE49-F238E27FC236}">
                <a16:creationId xmlns:a16="http://schemas.microsoft.com/office/drawing/2014/main" id="{12148F81-CC63-26C9-1E84-95F2FBB8A1F0}"/>
              </a:ext>
            </a:extLst>
          </p:cNvPr>
          <p:cNvSpPr txBox="1">
            <a:spLocks noGrp="1"/>
          </p:cNvSpPr>
          <p:nvPr>
            <p:ph type="body" idx="4294967295"/>
          </p:nvPr>
        </p:nvSpPr>
        <p:spPr>
          <a:xfrm>
            <a:off x="8038070" y="2430292"/>
            <a:ext cx="2755901" cy="874202"/>
          </a:xfrm>
        </p:spPr>
        <p:txBody>
          <a:bodyPr anchor="ctr" anchorCtr="1">
            <a:noAutofit/>
          </a:bodyPr>
          <a:lstStyle>
            <a:lvl1pPr marL="0" indent="0" algn="ctr">
              <a:buNone/>
              <a:defRPr lang="fr-BE" sz="4130">
                <a:solidFill>
                  <a:srgbClr val="6DAC46"/>
                </a:solidFill>
              </a:defRPr>
            </a:lvl1pPr>
          </a:lstStyle>
          <a:p>
            <a:pPr lvl="0"/>
            <a:r>
              <a:rPr lang="fr-BE"/>
              <a:t>03</a:t>
            </a:r>
          </a:p>
        </p:txBody>
      </p:sp>
    </p:spTree>
    <p:extLst>
      <p:ext uri="{BB962C8B-B14F-4D97-AF65-F5344CB8AC3E}">
        <p14:creationId xmlns:p14="http://schemas.microsoft.com/office/powerpoint/2010/main" val="41587885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itation d'un auteur">
    <p:spTree>
      <p:nvGrpSpPr>
        <p:cNvPr id="1" name=""/>
        <p:cNvGrpSpPr/>
        <p:nvPr/>
      </p:nvGrpSpPr>
      <p:grpSpPr>
        <a:xfrm>
          <a:off x="0" y="0"/>
          <a:ext cx="0" cy="0"/>
          <a:chOff x="0" y="0"/>
          <a:chExt cx="0" cy="0"/>
        </a:xfrm>
      </p:grpSpPr>
      <p:pic>
        <p:nvPicPr>
          <p:cNvPr id="2" name="Image 8" descr="Une image contenant ustensiles de cuisine&#10;&#10;Description générée automatiquement avec une confiance moyenne">
            <a:extLst>
              <a:ext uri="{FF2B5EF4-FFF2-40B4-BE49-F238E27FC236}">
                <a16:creationId xmlns:a16="http://schemas.microsoft.com/office/drawing/2014/main" id="{A3908D6E-77A1-449C-4480-F213268097AB}"/>
              </a:ext>
            </a:extLst>
          </p:cNvPr>
          <p:cNvPicPr>
            <a:picLocks noChangeAspect="1"/>
          </p:cNvPicPr>
          <p:nvPr/>
        </p:nvPicPr>
        <p:blipFill>
          <a:blip r:embed="rId2"/>
          <a:stretch>
            <a:fillRect/>
          </a:stretch>
        </p:blipFill>
        <p:spPr>
          <a:xfrm>
            <a:off x="0" y="0"/>
            <a:ext cx="12191996" cy="6847338"/>
          </a:xfrm>
          <a:prstGeom prst="rect">
            <a:avLst/>
          </a:prstGeom>
          <a:noFill/>
          <a:ln cap="flat">
            <a:noFill/>
          </a:ln>
        </p:spPr>
      </p:pic>
      <p:sp>
        <p:nvSpPr>
          <p:cNvPr id="3" name="Espace réservé du texte 16">
            <a:extLst>
              <a:ext uri="{FF2B5EF4-FFF2-40B4-BE49-F238E27FC236}">
                <a16:creationId xmlns:a16="http://schemas.microsoft.com/office/drawing/2014/main" id="{AD044DBF-5447-5757-C612-3E75ED271566}"/>
              </a:ext>
            </a:extLst>
          </p:cNvPr>
          <p:cNvSpPr txBox="1">
            <a:spLocks noGrp="1"/>
          </p:cNvSpPr>
          <p:nvPr>
            <p:ph type="body" idx="4294967295"/>
          </p:nvPr>
        </p:nvSpPr>
        <p:spPr>
          <a:xfrm>
            <a:off x="2467362" y="1543901"/>
            <a:ext cx="7210034" cy="2397163"/>
          </a:xfrm>
        </p:spPr>
        <p:txBody>
          <a:bodyPr anchorCtr="1"/>
          <a:lstStyle>
            <a:lvl1pPr marL="0" indent="0" algn="ctr">
              <a:spcBef>
                <a:spcPts val="0"/>
              </a:spcBef>
              <a:buNone/>
              <a:defRPr lang="en-US" sz="3780" spc="-150"/>
            </a:lvl1pPr>
          </a:lstStyle>
          <a:p>
            <a:pPr lvl="0"/>
            <a:r>
              <a:rPr lang="en-US"/>
              <a:t>“This is a quote, words full of wisdom that someone important said and can make the reader get inspired.”</a:t>
            </a:r>
            <a:endParaRPr lang="fr-FR"/>
          </a:p>
        </p:txBody>
      </p:sp>
      <p:sp>
        <p:nvSpPr>
          <p:cNvPr id="4" name="Espace réservé du texte 19">
            <a:extLst>
              <a:ext uri="{FF2B5EF4-FFF2-40B4-BE49-F238E27FC236}">
                <a16:creationId xmlns:a16="http://schemas.microsoft.com/office/drawing/2014/main" id="{4B0BB6AE-E171-C208-0354-FAB63DCD021A}"/>
              </a:ext>
            </a:extLst>
          </p:cNvPr>
          <p:cNvSpPr txBox="1">
            <a:spLocks noGrp="1"/>
          </p:cNvSpPr>
          <p:nvPr>
            <p:ph type="body" idx="4294967295"/>
          </p:nvPr>
        </p:nvSpPr>
        <p:spPr>
          <a:xfrm>
            <a:off x="3309204" y="4261735"/>
            <a:ext cx="5596676" cy="619597"/>
          </a:xfrm>
        </p:spPr>
        <p:txBody>
          <a:bodyPr anchor="ctr" anchorCtr="1">
            <a:noAutofit/>
          </a:bodyPr>
          <a:lstStyle>
            <a:lvl1pPr marL="0" indent="0" algn="ctr">
              <a:buNone/>
              <a:defRPr sz="2160"/>
            </a:lvl1pPr>
          </a:lstStyle>
          <a:p>
            <a:pPr lvl="0"/>
            <a:r>
              <a:rPr lang="fr-FR"/>
              <a:t>Someone Famous</a:t>
            </a:r>
          </a:p>
        </p:txBody>
      </p:sp>
    </p:spTree>
    <p:extLst>
      <p:ext uri="{BB962C8B-B14F-4D97-AF65-F5344CB8AC3E}">
        <p14:creationId xmlns:p14="http://schemas.microsoft.com/office/powerpoint/2010/main" val="17583618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re de section">
    <p:spTree>
      <p:nvGrpSpPr>
        <p:cNvPr id="1" name=""/>
        <p:cNvGrpSpPr/>
        <p:nvPr/>
      </p:nvGrpSpPr>
      <p:grpSpPr>
        <a:xfrm>
          <a:off x="0" y="0"/>
          <a:ext cx="0" cy="0"/>
          <a:chOff x="0" y="0"/>
          <a:chExt cx="0" cy="0"/>
        </a:xfrm>
      </p:grpSpPr>
      <p:pic>
        <p:nvPicPr>
          <p:cNvPr id="2" name="Image 7" descr="Une image contenant ustensiles de cuisine&#10;&#10;Description générée automatiquement">
            <a:extLst>
              <a:ext uri="{FF2B5EF4-FFF2-40B4-BE49-F238E27FC236}">
                <a16:creationId xmlns:a16="http://schemas.microsoft.com/office/drawing/2014/main" id="{FF81A01A-E7C5-DBDD-E6A8-4860424287D4}"/>
              </a:ext>
            </a:extLst>
          </p:cNvPr>
          <p:cNvPicPr>
            <a:picLocks noMove="1" noResize="1"/>
          </p:cNvPicPr>
          <p:nvPr/>
        </p:nvPicPr>
        <p:blipFill>
          <a:blip r:embed="rId2"/>
          <a:stretch>
            <a:fillRect/>
          </a:stretch>
        </p:blipFill>
        <p:spPr>
          <a:xfrm>
            <a:off x="0" y="5331"/>
            <a:ext cx="12201488" cy="6852669"/>
          </a:xfrm>
          <a:prstGeom prst="rect">
            <a:avLst/>
          </a:prstGeom>
          <a:noFill/>
          <a:ln cap="flat">
            <a:noFill/>
          </a:ln>
        </p:spPr>
      </p:pic>
      <p:sp>
        <p:nvSpPr>
          <p:cNvPr id="3" name="Google Shape;209;p43">
            <a:extLst>
              <a:ext uri="{FF2B5EF4-FFF2-40B4-BE49-F238E27FC236}">
                <a16:creationId xmlns:a16="http://schemas.microsoft.com/office/drawing/2014/main" id="{EBEC1F4C-1D5A-3B43-D455-2735D145388F}"/>
              </a:ext>
            </a:extLst>
          </p:cNvPr>
          <p:cNvSpPr/>
          <p:nvPr/>
        </p:nvSpPr>
        <p:spPr>
          <a:xfrm>
            <a:off x="4814334" y="4337730"/>
            <a:ext cx="0" cy="1333204"/>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000000"/>
            </a:solidFill>
            <a:prstDash val="solid"/>
            <a:miter/>
          </a:ln>
          <a:effectLst>
            <a:outerShdw dist="50804" dir="5400000" algn="tl">
              <a:srgbClr val="FFFFFF">
                <a:alpha val="50000"/>
              </a:srgbClr>
            </a:outerShdw>
          </a:effectLst>
        </p:spPr>
        <p:txBody>
          <a:bodyPr vert="horz" wrap="square" lIns="0" tIns="0" rIns="0" bIns="0" anchor="t" anchorCtr="0" compatLnSpc="1">
            <a:noAutofit/>
          </a:bodyPr>
          <a:lstStyle/>
          <a:p>
            <a:pPr marL="0" marR="0" lvl="0" indent="0" algn="l" defTabSz="1219196" rtl="0" fontAlgn="auto" hangingPunct="0">
              <a:lnSpc>
                <a:spcPct val="100000"/>
              </a:lnSpc>
              <a:spcBef>
                <a:spcPts val="0"/>
              </a:spcBef>
              <a:spcAft>
                <a:spcPts val="0"/>
              </a:spcAft>
              <a:buNone/>
              <a:tabLst/>
              <a:defRPr sz="3600" b="0" i="0" u="none" strike="noStrike" kern="0" cap="none" spc="0" baseline="0">
                <a:solidFill>
                  <a:srgbClr val="001633"/>
                </a:solidFill>
                <a:uFillTx/>
                <a:latin typeface="Arial"/>
                <a:ea typeface="Arial"/>
                <a:cs typeface="Arial"/>
              </a:defRPr>
            </a:pPr>
            <a:endParaRPr lang="fr-BE" sz="3600" b="0" i="0" u="none" strike="noStrike" kern="0" cap="none" spc="0" baseline="0">
              <a:solidFill>
                <a:srgbClr val="001633"/>
              </a:solidFill>
              <a:uFillTx/>
              <a:latin typeface="Arial"/>
              <a:ea typeface="Arial"/>
              <a:cs typeface="Arial"/>
            </a:endParaRPr>
          </a:p>
        </p:txBody>
      </p:sp>
      <p:sp>
        <p:nvSpPr>
          <p:cNvPr id="4" name="Espace réservé du texte 13">
            <a:extLst>
              <a:ext uri="{FF2B5EF4-FFF2-40B4-BE49-F238E27FC236}">
                <a16:creationId xmlns:a16="http://schemas.microsoft.com/office/drawing/2014/main" id="{04F1B263-D273-4D23-6555-B4C5A6354C24}"/>
              </a:ext>
            </a:extLst>
          </p:cNvPr>
          <p:cNvSpPr txBox="1">
            <a:spLocks noGrp="1"/>
          </p:cNvSpPr>
          <p:nvPr>
            <p:ph type="body" idx="4294967295"/>
          </p:nvPr>
        </p:nvSpPr>
        <p:spPr>
          <a:xfrm>
            <a:off x="5013765" y="4238629"/>
            <a:ext cx="4091601" cy="1228423"/>
          </a:xfrm>
        </p:spPr>
        <p:txBody>
          <a:bodyPr anchor="ctr">
            <a:noAutofit/>
          </a:bodyPr>
          <a:lstStyle>
            <a:lvl1pPr marL="0" indent="0">
              <a:buNone/>
              <a:defRPr lang="fr-BE" sz="5630"/>
            </a:lvl1pPr>
          </a:lstStyle>
          <a:p>
            <a:pPr lvl="0"/>
            <a:r>
              <a:rPr lang="fr-BE"/>
              <a:t>TITLE</a:t>
            </a:r>
          </a:p>
        </p:txBody>
      </p:sp>
      <p:sp>
        <p:nvSpPr>
          <p:cNvPr id="5" name="Espace réservé du texte 17">
            <a:extLst>
              <a:ext uri="{FF2B5EF4-FFF2-40B4-BE49-F238E27FC236}">
                <a16:creationId xmlns:a16="http://schemas.microsoft.com/office/drawing/2014/main" id="{0514DB63-6D05-5EC9-0B51-BDD3BEBCB4FE}"/>
              </a:ext>
            </a:extLst>
          </p:cNvPr>
          <p:cNvSpPr txBox="1">
            <a:spLocks noGrp="1"/>
          </p:cNvSpPr>
          <p:nvPr>
            <p:ph type="body" idx="4294967295"/>
          </p:nvPr>
        </p:nvSpPr>
        <p:spPr>
          <a:xfrm>
            <a:off x="5013765" y="5210178"/>
            <a:ext cx="4091601" cy="581028"/>
          </a:xfrm>
        </p:spPr>
        <p:txBody>
          <a:bodyPr/>
          <a:lstStyle>
            <a:lvl1pPr marL="0" indent="0">
              <a:buNone/>
              <a:defRPr lang="en-US" sz="1440"/>
            </a:lvl1pPr>
          </a:lstStyle>
          <a:p>
            <a:pPr lvl="0"/>
            <a:r>
              <a:rPr lang="en-US"/>
              <a:t>You can enter a subtitle here if you need it</a:t>
            </a:r>
          </a:p>
        </p:txBody>
      </p:sp>
      <p:sp>
        <p:nvSpPr>
          <p:cNvPr id="6" name="Espace réservé du texte 19">
            <a:extLst>
              <a:ext uri="{FF2B5EF4-FFF2-40B4-BE49-F238E27FC236}">
                <a16:creationId xmlns:a16="http://schemas.microsoft.com/office/drawing/2014/main" id="{D72F7515-BB66-9B92-C30B-D6A25C9CFA1E}"/>
              </a:ext>
            </a:extLst>
          </p:cNvPr>
          <p:cNvSpPr txBox="1">
            <a:spLocks noGrp="1"/>
          </p:cNvSpPr>
          <p:nvPr>
            <p:ph type="body" idx="4294967295"/>
          </p:nvPr>
        </p:nvSpPr>
        <p:spPr>
          <a:xfrm>
            <a:off x="1352553" y="4337346"/>
            <a:ext cx="3333746" cy="1333204"/>
          </a:xfrm>
        </p:spPr>
        <p:txBody>
          <a:bodyPr anchor="ctr"/>
          <a:lstStyle>
            <a:lvl1pPr marL="0" indent="0" algn="r">
              <a:buNone/>
              <a:defRPr lang="fr-BE" sz="5600"/>
            </a:lvl1pPr>
          </a:lstStyle>
          <a:p>
            <a:pPr lvl="0"/>
            <a:r>
              <a:rPr lang="fr-BE"/>
              <a:t>01</a:t>
            </a:r>
          </a:p>
        </p:txBody>
      </p:sp>
    </p:spTree>
    <p:extLst>
      <p:ext uri="{BB962C8B-B14F-4D97-AF65-F5344CB8AC3E}">
        <p14:creationId xmlns:p14="http://schemas.microsoft.com/office/powerpoint/2010/main" val="34980217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ntenu texte">
    <p:spTree>
      <p:nvGrpSpPr>
        <p:cNvPr id="1" name=""/>
        <p:cNvGrpSpPr/>
        <p:nvPr/>
      </p:nvGrpSpPr>
      <p:grpSpPr>
        <a:xfrm>
          <a:off x="0" y="0"/>
          <a:ext cx="0" cy="0"/>
          <a:chOff x="0" y="0"/>
          <a:chExt cx="0" cy="0"/>
        </a:xfrm>
      </p:grpSpPr>
      <p:pic>
        <p:nvPicPr>
          <p:cNvPr id="2" name="Image 8" descr="Une image contenant ustensiles de cuisine&#10;&#10;Description générée automatiquement avec une confiance moyenne">
            <a:extLst>
              <a:ext uri="{FF2B5EF4-FFF2-40B4-BE49-F238E27FC236}">
                <a16:creationId xmlns:a16="http://schemas.microsoft.com/office/drawing/2014/main" id="{AFAE939B-9118-A53D-53FE-87AD2FA3BC3A}"/>
              </a:ext>
            </a:extLst>
          </p:cNvPr>
          <p:cNvPicPr>
            <a:picLocks noMove="1" noResize="1"/>
          </p:cNvPicPr>
          <p:nvPr/>
        </p:nvPicPr>
        <p:blipFill>
          <a:blip r:embed="rId2"/>
          <a:stretch>
            <a:fillRect/>
          </a:stretch>
        </p:blipFill>
        <p:spPr>
          <a:xfrm>
            <a:off x="0" y="0"/>
            <a:ext cx="12191996" cy="6847338"/>
          </a:xfrm>
          <a:prstGeom prst="rect">
            <a:avLst/>
          </a:prstGeom>
          <a:noFill/>
          <a:ln cap="flat">
            <a:noFill/>
          </a:ln>
        </p:spPr>
      </p:pic>
      <p:sp>
        <p:nvSpPr>
          <p:cNvPr id="3" name="Google Shape;216;p44">
            <a:extLst>
              <a:ext uri="{FF2B5EF4-FFF2-40B4-BE49-F238E27FC236}">
                <a16:creationId xmlns:a16="http://schemas.microsoft.com/office/drawing/2014/main" id="{B62CA8BB-BE16-EF13-F5A7-669B905ED95A}"/>
              </a:ext>
            </a:extLst>
          </p:cNvPr>
          <p:cNvSpPr/>
          <p:nvPr/>
        </p:nvSpPr>
        <p:spPr>
          <a:xfrm>
            <a:off x="1368262" y="552032"/>
            <a:ext cx="3683998"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000000"/>
            </a:solidFill>
            <a:prstDash val="solid"/>
            <a:miter/>
          </a:ln>
          <a:effectLst>
            <a:outerShdw dist="50804" dir="5400000" algn="tl">
              <a:srgbClr val="FFFFFF">
                <a:alpha val="50000"/>
              </a:srgbClr>
            </a:outerShdw>
          </a:effectLst>
        </p:spPr>
        <p:txBody>
          <a:bodyPr vert="horz" wrap="square" lIns="0" tIns="0" rIns="0" bIns="0" anchor="t" anchorCtr="0" compatLnSpc="1">
            <a:noAutofit/>
          </a:bodyPr>
          <a:lstStyle/>
          <a:p>
            <a:pPr marL="0" marR="0" lvl="0" indent="0" algn="l" defTabSz="1219196" rtl="0" fontAlgn="auto" hangingPunct="1">
              <a:lnSpc>
                <a:spcPct val="100000"/>
              </a:lnSpc>
              <a:spcBef>
                <a:spcPts val="0"/>
              </a:spcBef>
              <a:spcAft>
                <a:spcPts val="0"/>
              </a:spcAft>
              <a:buNone/>
              <a:tabLst/>
              <a:defRPr sz="3600" b="0" i="0" u="none" strike="noStrike" kern="0" cap="none" spc="0" baseline="0">
                <a:solidFill>
                  <a:srgbClr val="001633"/>
                </a:solidFill>
                <a:uFillTx/>
                <a:latin typeface="Arial"/>
                <a:ea typeface="Arial"/>
                <a:cs typeface="Arial"/>
              </a:defRPr>
            </a:pPr>
            <a:endParaRPr lang="fr-BE" sz="1800" b="0" i="0" u="none" strike="noStrike" kern="1200" cap="none" spc="0" baseline="0">
              <a:solidFill>
                <a:srgbClr val="001633"/>
              </a:solidFill>
              <a:uFillTx/>
              <a:latin typeface="Arial"/>
              <a:ea typeface="Arial"/>
              <a:cs typeface="Arial"/>
            </a:endParaRPr>
          </a:p>
        </p:txBody>
      </p:sp>
      <p:sp>
        <p:nvSpPr>
          <p:cNvPr id="4" name="Titre 10">
            <a:extLst>
              <a:ext uri="{FF2B5EF4-FFF2-40B4-BE49-F238E27FC236}">
                <a16:creationId xmlns:a16="http://schemas.microsoft.com/office/drawing/2014/main" id="{7065177A-5C96-01C3-3127-0DAD59483BB9}"/>
              </a:ext>
            </a:extLst>
          </p:cNvPr>
          <p:cNvSpPr txBox="1">
            <a:spLocks noGrp="1"/>
          </p:cNvSpPr>
          <p:nvPr>
            <p:ph type="title"/>
          </p:nvPr>
        </p:nvSpPr>
        <p:spPr>
          <a:xfrm>
            <a:off x="1292065" y="660745"/>
            <a:ext cx="6023134" cy="637693"/>
          </a:xfrm>
        </p:spPr>
        <p:txBody>
          <a:bodyPr anchor="t"/>
          <a:lstStyle>
            <a:lvl1pPr>
              <a:defRPr lang="fr-BE" spc="-150"/>
            </a:lvl1pPr>
          </a:lstStyle>
          <a:p>
            <a:pPr lvl="0"/>
            <a:r>
              <a:rPr lang="fr-BE"/>
              <a:t>THE SLIDE TITLE GOES HERE!</a:t>
            </a:r>
          </a:p>
        </p:txBody>
      </p:sp>
      <p:sp>
        <p:nvSpPr>
          <p:cNvPr id="5" name="Espace réservé du texte 12">
            <a:extLst>
              <a:ext uri="{FF2B5EF4-FFF2-40B4-BE49-F238E27FC236}">
                <a16:creationId xmlns:a16="http://schemas.microsoft.com/office/drawing/2014/main" id="{2F651C81-36FB-5CE3-E7F0-A1D0CA60BCC8}"/>
              </a:ext>
            </a:extLst>
          </p:cNvPr>
          <p:cNvSpPr txBox="1">
            <a:spLocks noGrp="1"/>
          </p:cNvSpPr>
          <p:nvPr>
            <p:ph type="body" idx="4294967295"/>
          </p:nvPr>
        </p:nvSpPr>
        <p:spPr>
          <a:xfrm>
            <a:off x="1251339" y="2212364"/>
            <a:ext cx="6595201" cy="3874111"/>
          </a:xfrm>
        </p:spPr>
        <p:txBody>
          <a:bodyPr/>
          <a:lstStyle>
            <a:lvl1pPr marL="0" indent="0">
              <a:buNone/>
              <a:defRPr lang="en-US"/>
            </a:lvl1pPr>
          </a:lstStyle>
          <a:p>
            <a:pPr lvl="0"/>
            <a:r>
              <a:rPr lang="en-US"/>
              <a:t>Text here, Text here, Text here, Text here, Text here, Text here, Text here, Text here, Text here, Text here, Text here, Text here, Text here, Text here, Text here, Text here, Text here, Text here, Text here, Text here, Text here, Text here, Text here, Text here, Text here, Text here, Text here, Text here, Text here, Text here</a:t>
            </a:r>
            <a:endParaRPr lang="fr-BE"/>
          </a:p>
        </p:txBody>
      </p:sp>
    </p:spTree>
    <p:extLst>
      <p:ext uri="{BB962C8B-B14F-4D97-AF65-F5344CB8AC3E}">
        <p14:creationId xmlns:p14="http://schemas.microsoft.com/office/powerpoint/2010/main" val="2635248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1"/>
            <a:ext cx="12190552" cy="6855696"/>
          </a:xfrm>
          <a:custGeom>
            <a:avLst/>
            <a:gdLst/>
            <a:ahLst/>
            <a:cxnLst/>
            <a:rect l="l" t="t" r="r" b="b"/>
            <a:pathLst>
              <a:path w="10692130" h="7560309">
                <a:moveTo>
                  <a:pt x="10692003" y="0"/>
                </a:moveTo>
                <a:lnTo>
                  <a:pt x="0" y="0"/>
                </a:lnTo>
                <a:lnTo>
                  <a:pt x="0" y="7559992"/>
                </a:lnTo>
                <a:lnTo>
                  <a:pt x="10692003" y="7559992"/>
                </a:lnTo>
                <a:lnTo>
                  <a:pt x="10692003" y="0"/>
                </a:lnTo>
                <a:close/>
              </a:path>
            </a:pathLst>
          </a:custGeom>
          <a:solidFill>
            <a:srgbClr val="194894"/>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267" b="1" i="0">
                <a:solidFill>
                  <a:srgbClr val="194894"/>
                </a:solidFill>
                <a:latin typeface="Montserrat Black"/>
                <a:cs typeface="Montserrat Black"/>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285039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ntenu graphique 1">
    <p:spTree>
      <p:nvGrpSpPr>
        <p:cNvPr id="1" name=""/>
        <p:cNvGrpSpPr/>
        <p:nvPr/>
      </p:nvGrpSpPr>
      <p:grpSpPr>
        <a:xfrm>
          <a:off x="0" y="0"/>
          <a:ext cx="0" cy="0"/>
          <a:chOff x="0" y="0"/>
          <a:chExt cx="0" cy="0"/>
        </a:xfrm>
      </p:grpSpPr>
      <p:pic>
        <p:nvPicPr>
          <p:cNvPr id="2" name="Image 8" descr="Une image contenant ustensiles de cuisine&#10;&#10;Description générée automatiquement avec une confiance moyenne">
            <a:extLst>
              <a:ext uri="{FF2B5EF4-FFF2-40B4-BE49-F238E27FC236}">
                <a16:creationId xmlns:a16="http://schemas.microsoft.com/office/drawing/2014/main" id="{F00B5723-01D0-4905-0C66-32A992CBF520}"/>
              </a:ext>
            </a:extLst>
          </p:cNvPr>
          <p:cNvPicPr>
            <a:picLocks noMove="1" noResize="1"/>
          </p:cNvPicPr>
          <p:nvPr/>
        </p:nvPicPr>
        <p:blipFill>
          <a:blip r:embed="rId2"/>
          <a:stretch>
            <a:fillRect/>
          </a:stretch>
        </p:blipFill>
        <p:spPr>
          <a:xfrm>
            <a:off x="0" y="0"/>
            <a:ext cx="12191996" cy="6847338"/>
          </a:xfrm>
          <a:prstGeom prst="rect">
            <a:avLst/>
          </a:prstGeom>
          <a:noFill/>
          <a:ln cap="flat">
            <a:noFill/>
          </a:ln>
        </p:spPr>
      </p:pic>
      <p:sp>
        <p:nvSpPr>
          <p:cNvPr id="3" name="Google Shape;216;p44">
            <a:extLst>
              <a:ext uri="{FF2B5EF4-FFF2-40B4-BE49-F238E27FC236}">
                <a16:creationId xmlns:a16="http://schemas.microsoft.com/office/drawing/2014/main" id="{E4850AD4-E5F7-8956-B998-2B1775168676}"/>
              </a:ext>
            </a:extLst>
          </p:cNvPr>
          <p:cNvSpPr/>
          <p:nvPr/>
        </p:nvSpPr>
        <p:spPr>
          <a:xfrm>
            <a:off x="1368262" y="552032"/>
            <a:ext cx="3683998"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000000"/>
            </a:solidFill>
            <a:prstDash val="solid"/>
            <a:miter/>
          </a:ln>
          <a:effectLst>
            <a:outerShdw dist="50804" dir="5400000" algn="tl">
              <a:srgbClr val="FFFFFF">
                <a:alpha val="50000"/>
              </a:srgbClr>
            </a:outerShdw>
          </a:effectLst>
        </p:spPr>
        <p:txBody>
          <a:bodyPr vert="horz" wrap="square" lIns="0" tIns="0" rIns="0" bIns="0" anchor="t" anchorCtr="0" compatLnSpc="1">
            <a:noAutofit/>
          </a:bodyPr>
          <a:lstStyle/>
          <a:p>
            <a:pPr marL="0" marR="0" lvl="0" indent="0" algn="l" defTabSz="1219196" rtl="0" fontAlgn="auto" hangingPunct="1">
              <a:lnSpc>
                <a:spcPct val="100000"/>
              </a:lnSpc>
              <a:spcBef>
                <a:spcPts val="0"/>
              </a:spcBef>
              <a:spcAft>
                <a:spcPts val="0"/>
              </a:spcAft>
              <a:buNone/>
              <a:tabLst/>
              <a:defRPr sz="3600" b="0" i="0" u="none" strike="noStrike" kern="0" cap="none" spc="0" baseline="0">
                <a:solidFill>
                  <a:srgbClr val="001633"/>
                </a:solidFill>
                <a:uFillTx/>
                <a:latin typeface="Arial"/>
                <a:ea typeface="Arial"/>
                <a:cs typeface="Arial"/>
              </a:defRPr>
            </a:pPr>
            <a:endParaRPr lang="fr-BE" sz="1800" b="0" i="0" u="none" strike="noStrike" kern="1200" cap="none" spc="0" baseline="0">
              <a:solidFill>
                <a:srgbClr val="001633"/>
              </a:solidFill>
              <a:uFillTx/>
              <a:latin typeface="Arial"/>
              <a:ea typeface="Arial"/>
              <a:cs typeface="Arial"/>
            </a:endParaRPr>
          </a:p>
        </p:txBody>
      </p:sp>
      <p:graphicFrame>
        <p:nvGraphicFramePr>
          <p:cNvPr id="4" name="Graphique 2D à aires">
            <a:extLst>
              <a:ext uri="{FF2B5EF4-FFF2-40B4-BE49-F238E27FC236}">
                <a16:creationId xmlns:a16="http://schemas.microsoft.com/office/drawing/2014/main" id="{F3EDB9BB-E389-9186-D606-666B81317FB1}"/>
              </a:ext>
            </a:extLst>
          </p:cNvPr>
          <p:cNvGraphicFramePr/>
          <p:nvPr/>
        </p:nvGraphicFramePr>
        <p:xfrm>
          <a:off x="2949890" y="2087786"/>
          <a:ext cx="6122292" cy="2599383"/>
        </p:xfrm>
        <a:graphic>
          <a:graphicData uri="http://schemas.openxmlformats.org/drawingml/2006/chart">
            <c:chart xmlns:c="http://schemas.openxmlformats.org/drawingml/2006/chart" xmlns:r="http://schemas.openxmlformats.org/officeDocument/2006/relationships" r:id="rId3"/>
          </a:graphicData>
        </a:graphic>
      </p:graphicFrame>
      <p:sp>
        <p:nvSpPr>
          <p:cNvPr id="5" name="Titre 10">
            <a:extLst>
              <a:ext uri="{FF2B5EF4-FFF2-40B4-BE49-F238E27FC236}">
                <a16:creationId xmlns:a16="http://schemas.microsoft.com/office/drawing/2014/main" id="{22D7D0EC-D7C4-A8FF-B3E3-3E9F41A5AFC5}"/>
              </a:ext>
            </a:extLst>
          </p:cNvPr>
          <p:cNvSpPr txBox="1">
            <a:spLocks noGrp="1"/>
          </p:cNvSpPr>
          <p:nvPr>
            <p:ph type="title"/>
          </p:nvPr>
        </p:nvSpPr>
        <p:spPr>
          <a:xfrm>
            <a:off x="1292065" y="660745"/>
            <a:ext cx="6023134" cy="624452"/>
          </a:xfrm>
        </p:spPr>
        <p:txBody>
          <a:bodyPr anchor="t"/>
          <a:lstStyle>
            <a:lvl1pPr>
              <a:defRPr lang="fr-BE" spc="-150"/>
            </a:lvl1pPr>
          </a:lstStyle>
          <a:p>
            <a:pPr lvl="0"/>
            <a:r>
              <a:rPr lang="fr-BE"/>
              <a:t>THE SLIDE TITLE GOES HERE!</a:t>
            </a:r>
          </a:p>
        </p:txBody>
      </p:sp>
      <p:sp>
        <p:nvSpPr>
          <p:cNvPr id="6" name="Espace réservé du texte 13">
            <a:extLst>
              <a:ext uri="{FF2B5EF4-FFF2-40B4-BE49-F238E27FC236}">
                <a16:creationId xmlns:a16="http://schemas.microsoft.com/office/drawing/2014/main" id="{D6F06925-B47D-FA75-7DC3-BFD6F9935B18}"/>
              </a:ext>
            </a:extLst>
          </p:cNvPr>
          <p:cNvSpPr txBox="1">
            <a:spLocks noGrp="1"/>
          </p:cNvSpPr>
          <p:nvPr>
            <p:ph type="body" idx="4294967295"/>
          </p:nvPr>
        </p:nvSpPr>
        <p:spPr>
          <a:xfrm>
            <a:off x="3325006" y="5420334"/>
            <a:ext cx="5523725" cy="764804"/>
          </a:xfrm>
        </p:spPr>
        <p:txBody>
          <a:bodyPr anchorCtr="1"/>
          <a:lstStyle>
            <a:lvl1pPr marL="0" indent="0" algn="ctr">
              <a:buNone/>
              <a:defRPr lang="en-US" sz="1490"/>
            </a:lvl1pPr>
          </a:lstStyle>
          <a:p>
            <a:pPr lvl="0"/>
            <a:r>
              <a:rPr lang="en-US"/>
              <a:t>To modify this graph, click on it, follow the link, change the data and paste the new graph here</a:t>
            </a:r>
          </a:p>
        </p:txBody>
      </p:sp>
    </p:spTree>
    <p:extLst>
      <p:ext uri="{BB962C8B-B14F-4D97-AF65-F5344CB8AC3E}">
        <p14:creationId xmlns:p14="http://schemas.microsoft.com/office/powerpoint/2010/main" val="396492401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ntenu graphique 2">
    <p:spTree>
      <p:nvGrpSpPr>
        <p:cNvPr id="1" name=""/>
        <p:cNvGrpSpPr/>
        <p:nvPr/>
      </p:nvGrpSpPr>
      <p:grpSpPr>
        <a:xfrm>
          <a:off x="0" y="0"/>
          <a:ext cx="0" cy="0"/>
          <a:chOff x="0" y="0"/>
          <a:chExt cx="0" cy="0"/>
        </a:xfrm>
      </p:grpSpPr>
      <p:pic>
        <p:nvPicPr>
          <p:cNvPr id="2" name="Image 8" descr="Une image contenant ustensiles de cuisine&#10;&#10;Description générée automatiquement avec une confiance moyenne">
            <a:extLst>
              <a:ext uri="{FF2B5EF4-FFF2-40B4-BE49-F238E27FC236}">
                <a16:creationId xmlns:a16="http://schemas.microsoft.com/office/drawing/2014/main" id="{56569E33-E458-00E8-267D-A4B1E00188F3}"/>
              </a:ext>
            </a:extLst>
          </p:cNvPr>
          <p:cNvPicPr>
            <a:picLocks noMove="1" noResize="1"/>
          </p:cNvPicPr>
          <p:nvPr/>
        </p:nvPicPr>
        <p:blipFill>
          <a:blip r:embed="rId2"/>
          <a:stretch>
            <a:fillRect/>
          </a:stretch>
        </p:blipFill>
        <p:spPr>
          <a:xfrm>
            <a:off x="0" y="0"/>
            <a:ext cx="12191996" cy="6847338"/>
          </a:xfrm>
          <a:prstGeom prst="rect">
            <a:avLst/>
          </a:prstGeom>
          <a:noFill/>
          <a:ln cap="flat">
            <a:noFill/>
          </a:ln>
        </p:spPr>
      </p:pic>
      <p:sp>
        <p:nvSpPr>
          <p:cNvPr id="3" name="Google Shape;216;p44">
            <a:extLst>
              <a:ext uri="{FF2B5EF4-FFF2-40B4-BE49-F238E27FC236}">
                <a16:creationId xmlns:a16="http://schemas.microsoft.com/office/drawing/2014/main" id="{53AF2470-418B-4A29-2B8C-BDA7F0B0E98F}"/>
              </a:ext>
            </a:extLst>
          </p:cNvPr>
          <p:cNvSpPr/>
          <p:nvPr/>
        </p:nvSpPr>
        <p:spPr>
          <a:xfrm>
            <a:off x="1368262" y="552032"/>
            <a:ext cx="3683998"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000000"/>
            </a:solidFill>
            <a:prstDash val="solid"/>
            <a:miter/>
          </a:ln>
          <a:effectLst>
            <a:outerShdw dist="50804" dir="5400000" algn="tl">
              <a:srgbClr val="FFFFFF">
                <a:alpha val="50000"/>
              </a:srgbClr>
            </a:outerShdw>
          </a:effectLst>
        </p:spPr>
        <p:txBody>
          <a:bodyPr vert="horz" wrap="square" lIns="0" tIns="0" rIns="0" bIns="0" anchor="t" anchorCtr="0" compatLnSpc="1">
            <a:noAutofit/>
          </a:bodyPr>
          <a:lstStyle/>
          <a:p>
            <a:pPr marL="0" marR="0" lvl="0" indent="0" algn="l" defTabSz="1219196" rtl="0" fontAlgn="auto" hangingPunct="1">
              <a:lnSpc>
                <a:spcPct val="100000"/>
              </a:lnSpc>
              <a:spcBef>
                <a:spcPts val="0"/>
              </a:spcBef>
              <a:spcAft>
                <a:spcPts val="0"/>
              </a:spcAft>
              <a:buNone/>
              <a:tabLst/>
              <a:defRPr sz="3600" b="0" i="0" u="none" strike="noStrike" kern="0" cap="none" spc="0" baseline="0">
                <a:solidFill>
                  <a:srgbClr val="001633"/>
                </a:solidFill>
                <a:uFillTx/>
                <a:latin typeface="Arial"/>
                <a:ea typeface="Arial"/>
                <a:cs typeface="Arial"/>
              </a:defRPr>
            </a:pPr>
            <a:endParaRPr lang="fr-BE" sz="1800" b="0" i="0" u="none" strike="noStrike" kern="1200" cap="none" spc="0" baseline="0">
              <a:solidFill>
                <a:srgbClr val="001633"/>
              </a:solidFill>
              <a:uFillTx/>
              <a:latin typeface="Arial"/>
              <a:ea typeface="Arial"/>
              <a:cs typeface="Arial"/>
            </a:endParaRPr>
          </a:p>
        </p:txBody>
      </p:sp>
      <p:sp>
        <p:nvSpPr>
          <p:cNvPr id="4" name="Titre 10">
            <a:extLst>
              <a:ext uri="{FF2B5EF4-FFF2-40B4-BE49-F238E27FC236}">
                <a16:creationId xmlns:a16="http://schemas.microsoft.com/office/drawing/2014/main" id="{38F35B5F-71FB-A43D-0C58-468098DBF31B}"/>
              </a:ext>
            </a:extLst>
          </p:cNvPr>
          <p:cNvSpPr txBox="1">
            <a:spLocks noGrp="1"/>
          </p:cNvSpPr>
          <p:nvPr>
            <p:ph type="title"/>
          </p:nvPr>
        </p:nvSpPr>
        <p:spPr>
          <a:xfrm>
            <a:off x="1292065" y="660745"/>
            <a:ext cx="6023134" cy="628558"/>
          </a:xfrm>
        </p:spPr>
        <p:txBody>
          <a:bodyPr anchor="t"/>
          <a:lstStyle>
            <a:lvl1pPr>
              <a:defRPr lang="fr-BE" spc="-150"/>
            </a:lvl1pPr>
          </a:lstStyle>
          <a:p>
            <a:pPr lvl="0"/>
            <a:r>
              <a:rPr lang="fr-BE"/>
              <a:t>THE SLIDE TITLE GOES HERE!</a:t>
            </a:r>
          </a:p>
        </p:txBody>
      </p:sp>
      <p:sp>
        <p:nvSpPr>
          <p:cNvPr id="5" name="Espace réservé du graphique 3">
            <a:extLst>
              <a:ext uri="{FF2B5EF4-FFF2-40B4-BE49-F238E27FC236}">
                <a16:creationId xmlns:a16="http://schemas.microsoft.com/office/drawing/2014/main" id="{04318D18-C6FA-61FF-987B-F259F727AF4C}"/>
              </a:ext>
            </a:extLst>
          </p:cNvPr>
          <p:cNvSpPr txBox="1">
            <a:spLocks noGrp="1"/>
          </p:cNvSpPr>
          <p:nvPr>
            <p:ph type="chart" idx="4294967295"/>
          </p:nvPr>
        </p:nvSpPr>
        <p:spPr>
          <a:xfrm>
            <a:off x="2949890" y="2087785"/>
            <a:ext cx="6023134" cy="2493742"/>
          </a:xfrm>
        </p:spPr>
        <p:txBody>
          <a:bodyPr/>
          <a:lstStyle>
            <a:lvl1pPr marL="0" indent="0">
              <a:buNone/>
              <a:defRPr/>
            </a:lvl1pPr>
          </a:lstStyle>
          <a:p>
            <a:pPr lvl="0"/>
            <a:r>
              <a:rPr lang="fr-FR"/>
              <a:t>Cliquez sur l'icône pour ajouter un graphique</a:t>
            </a:r>
            <a:endParaRPr lang="fr-BE"/>
          </a:p>
        </p:txBody>
      </p:sp>
    </p:spTree>
    <p:extLst>
      <p:ext uri="{BB962C8B-B14F-4D97-AF65-F5344CB8AC3E}">
        <p14:creationId xmlns:p14="http://schemas.microsoft.com/office/powerpoint/2010/main" val="29631037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ntenu divers">
    <p:spTree>
      <p:nvGrpSpPr>
        <p:cNvPr id="1" name=""/>
        <p:cNvGrpSpPr/>
        <p:nvPr/>
      </p:nvGrpSpPr>
      <p:grpSpPr>
        <a:xfrm>
          <a:off x="0" y="0"/>
          <a:ext cx="0" cy="0"/>
          <a:chOff x="0" y="0"/>
          <a:chExt cx="0" cy="0"/>
        </a:xfrm>
      </p:grpSpPr>
      <p:pic>
        <p:nvPicPr>
          <p:cNvPr id="2" name="Image 8" descr="Une image contenant ustensiles de cuisine&#10;&#10;Description générée automatiquement avec une confiance moyenne">
            <a:extLst>
              <a:ext uri="{FF2B5EF4-FFF2-40B4-BE49-F238E27FC236}">
                <a16:creationId xmlns:a16="http://schemas.microsoft.com/office/drawing/2014/main" id="{105AA670-867B-3329-53D3-4D63FFF619CA}"/>
              </a:ext>
            </a:extLst>
          </p:cNvPr>
          <p:cNvPicPr>
            <a:picLocks noMove="1" noResize="1"/>
          </p:cNvPicPr>
          <p:nvPr/>
        </p:nvPicPr>
        <p:blipFill>
          <a:blip r:embed="rId2"/>
          <a:stretch>
            <a:fillRect/>
          </a:stretch>
        </p:blipFill>
        <p:spPr>
          <a:xfrm>
            <a:off x="0" y="0"/>
            <a:ext cx="12191996" cy="6847338"/>
          </a:xfrm>
          <a:prstGeom prst="rect">
            <a:avLst/>
          </a:prstGeom>
          <a:noFill/>
          <a:ln cap="flat">
            <a:noFill/>
          </a:ln>
        </p:spPr>
      </p:pic>
      <p:sp>
        <p:nvSpPr>
          <p:cNvPr id="3" name="Google Shape;216;p44">
            <a:extLst>
              <a:ext uri="{FF2B5EF4-FFF2-40B4-BE49-F238E27FC236}">
                <a16:creationId xmlns:a16="http://schemas.microsoft.com/office/drawing/2014/main" id="{5BC67832-B874-844E-BA96-7462CC017E78}"/>
              </a:ext>
            </a:extLst>
          </p:cNvPr>
          <p:cNvSpPr/>
          <p:nvPr/>
        </p:nvSpPr>
        <p:spPr>
          <a:xfrm>
            <a:off x="1368262" y="552032"/>
            <a:ext cx="3683998"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2701" cap="flat">
            <a:solidFill>
              <a:srgbClr val="000000"/>
            </a:solidFill>
            <a:prstDash val="solid"/>
            <a:miter/>
          </a:ln>
          <a:effectLst>
            <a:outerShdw dist="50804" dir="5400000" algn="tl">
              <a:srgbClr val="FFFFFF">
                <a:alpha val="50000"/>
              </a:srgbClr>
            </a:outerShdw>
          </a:effectLst>
        </p:spPr>
        <p:txBody>
          <a:bodyPr vert="horz" wrap="square" lIns="0" tIns="0" rIns="0" bIns="0" anchor="t" anchorCtr="0" compatLnSpc="1">
            <a:noAutofit/>
          </a:bodyPr>
          <a:lstStyle/>
          <a:p>
            <a:pPr marL="0" marR="0" lvl="0" indent="0" algn="l" defTabSz="1219196" rtl="0" fontAlgn="auto" hangingPunct="1">
              <a:lnSpc>
                <a:spcPct val="100000"/>
              </a:lnSpc>
              <a:spcBef>
                <a:spcPts val="0"/>
              </a:spcBef>
              <a:spcAft>
                <a:spcPts val="0"/>
              </a:spcAft>
              <a:buNone/>
              <a:tabLst/>
              <a:defRPr sz="3600" b="0" i="0" u="none" strike="noStrike" kern="0" cap="none" spc="0" baseline="0">
                <a:solidFill>
                  <a:srgbClr val="001633"/>
                </a:solidFill>
                <a:uFillTx/>
                <a:latin typeface="Arial"/>
                <a:ea typeface="Arial"/>
                <a:cs typeface="Arial"/>
              </a:defRPr>
            </a:pPr>
            <a:endParaRPr lang="fr-BE" sz="1800" b="0" i="0" u="none" strike="noStrike" kern="1200" cap="none" spc="0" baseline="0">
              <a:solidFill>
                <a:srgbClr val="001633"/>
              </a:solidFill>
              <a:uFillTx/>
              <a:latin typeface="Arial"/>
              <a:ea typeface="Arial"/>
              <a:cs typeface="Arial"/>
            </a:endParaRPr>
          </a:p>
        </p:txBody>
      </p:sp>
      <p:sp>
        <p:nvSpPr>
          <p:cNvPr id="4" name="Titre 10">
            <a:extLst>
              <a:ext uri="{FF2B5EF4-FFF2-40B4-BE49-F238E27FC236}">
                <a16:creationId xmlns:a16="http://schemas.microsoft.com/office/drawing/2014/main" id="{4AA1DBC0-0D7F-1BA2-7C9A-9F876C4E6776}"/>
              </a:ext>
            </a:extLst>
          </p:cNvPr>
          <p:cNvSpPr txBox="1">
            <a:spLocks noGrp="1"/>
          </p:cNvSpPr>
          <p:nvPr>
            <p:ph type="title"/>
          </p:nvPr>
        </p:nvSpPr>
        <p:spPr>
          <a:xfrm>
            <a:off x="1292065" y="660745"/>
            <a:ext cx="6023134" cy="683422"/>
          </a:xfrm>
        </p:spPr>
        <p:txBody>
          <a:bodyPr anchor="t"/>
          <a:lstStyle>
            <a:lvl1pPr>
              <a:defRPr lang="fr-BE" spc="-150"/>
            </a:lvl1pPr>
          </a:lstStyle>
          <a:p>
            <a:pPr lvl="0"/>
            <a:r>
              <a:rPr lang="fr-BE"/>
              <a:t>THE SLIDE TITLE GOES HERE!</a:t>
            </a:r>
          </a:p>
        </p:txBody>
      </p:sp>
      <p:sp>
        <p:nvSpPr>
          <p:cNvPr id="5" name="Espace réservé du contenu 4">
            <a:extLst>
              <a:ext uri="{FF2B5EF4-FFF2-40B4-BE49-F238E27FC236}">
                <a16:creationId xmlns:a16="http://schemas.microsoft.com/office/drawing/2014/main" id="{3DA8C4D1-A489-4044-289F-1D1F14964144}"/>
              </a:ext>
            </a:extLst>
          </p:cNvPr>
          <p:cNvSpPr txBox="1">
            <a:spLocks noGrp="1"/>
          </p:cNvSpPr>
          <p:nvPr>
            <p:ph idx="4294967295"/>
          </p:nvPr>
        </p:nvSpPr>
        <p:spPr>
          <a:xfrm>
            <a:off x="1292230" y="1876422"/>
            <a:ext cx="9318622" cy="3971925"/>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Tree>
    <p:extLst>
      <p:ext uri="{BB962C8B-B14F-4D97-AF65-F5344CB8AC3E}">
        <p14:creationId xmlns:p14="http://schemas.microsoft.com/office/powerpoint/2010/main" val="36077620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Diapositive avec Logo">
    <p:spTree>
      <p:nvGrpSpPr>
        <p:cNvPr id="1" name=""/>
        <p:cNvGrpSpPr/>
        <p:nvPr/>
      </p:nvGrpSpPr>
      <p:grpSpPr>
        <a:xfrm>
          <a:off x="0" y="0"/>
          <a:ext cx="0" cy="0"/>
          <a:chOff x="0" y="0"/>
          <a:chExt cx="0" cy="0"/>
        </a:xfrm>
      </p:grpSpPr>
      <p:pic>
        <p:nvPicPr>
          <p:cNvPr id="2" name="Image 7" descr="Une image contenant ustensiles de cuisine&#10;&#10;Description générée automatiquement">
            <a:extLst>
              <a:ext uri="{FF2B5EF4-FFF2-40B4-BE49-F238E27FC236}">
                <a16:creationId xmlns:a16="http://schemas.microsoft.com/office/drawing/2014/main" id="{538CF4D9-AD35-29CF-C12A-F0E1FBFFC565}"/>
              </a:ext>
            </a:extLst>
          </p:cNvPr>
          <p:cNvPicPr>
            <a:picLocks noMove="1" noResize="1"/>
          </p:cNvPicPr>
          <p:nvPr/>
        </p:nvPicPr>
        <p:blipFill>
          <a:blip r:embed="rId2"/>
          <a:stretch>
            <a:fillRect/>
          </a:stretch>
        </p:blipFill>
        <p:spPr>
          <a:xfrm>
            <a:off x="0" y="5331"/>
            <a:ext cx="12201488" cy="6852669"/>
          </a:xfrm>
          <a:prstGeom prst="rect">
            <a:avLst/>
          </a:prstGeom>
          <a:noFill/>
          <a:ln cap="flat">
            <a:noFill/>
          </a:ln>
        </p:spPr>
      </p:pic>
      <p:pic>
        <p:nvPicPr>
          <p:cNvPr id="3" name="Image" descr="Image">
            <a:extLst>
              <a:ext uri="{FF2B5EF4-FFF2-40B4-BE49-F238E27FC236}">
                <a16:creationId xmlns:a16="http://schemas.microsoft.com/office/drawing/2014/main" id="{48655608-AF18-75DB-019C-5C2736E85528}"/>
              </a:ext>
            </a:extLst>
          </p:cNvPr>
          <p:cNvPicPr>
            <a:picLocks noChangeAspect="1"/>
          </p:cNvPicPr>
          <p:nvPr/>
        </p:nvPicPr>
        <p:blipFill>
          <a:blip r:embed="rId3"/>
          <a:stretch>
            <a:fillRect/>
          </a:stretch>
        </p:blipFill>
        <p:spPr>
          <a:xfrm>
            <a:off x="4801295" y="3134363"/>
            <a:ext cx="2589407" cy="589285"/>
          </a:xfrm>
          <a:prstGeom prst="rect">
            <a:avLst/>
          </a:prstGeom>
          <a:noFill/>
          <a:ln cap="flat">
            <a:noFill/>
          </a:ln>
        </p:spPr>
      </p:pic>
    </p:spTree>
    <p:extLst>
      <p:ext uri="{BB962C8B-B14F-4D97-AF65-F5344CB8AC3E}">
        <p14:creationId xmlns:p14="http://schemas.microsoft.com/office/powerpoint/2010/main" val="40397668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iapositive de fin avec disclaimer">
    <p:spTree>
      <p:nvGrpSpPr>
        <p:cNvPr id="1" name=""/>
        <p:cNvGrpSpPr/>
        <p:nvPr/>
      </p:nvGrpSpPr>
      <p:grpSpPr>
        <a:xfrm>
          <a:off x="0" y="0"/>
          <a:ext cx="0" cy="0"/>
          <a:chOff x="0" y="0"/>
          <a:chExt cx="0" cy="0"/>
        </a:xfrm>
      </p:grpSpPr>
      <p:pic>
        <p:nvPicPr>
          <p:cNvPr id="2" name="Image 6" descr="Une image contenant capture d’écran, texte, Système d’exploitation&#10;&#10;Description générée automatiquement">
            <a:extLst>
              <a:ext uri="{FF2B5EF4-FFF2-40B4-BE49-F238E27FC236}">
                <a16:creationId xmlns:a16="http://schemas.microsoft.com/office/drawing/2014/main" id="{CCAD96F6-78C9-A766-A39D-8CD6559C1812}"/>
              </a:ext>
            </a:extLst>
          </p:cNvPr>
          <p:cNvPicPr>
            <a:picLocks noMove="1" noResize="1"/>
          </p:cNvPicPr>
          <p:nvPr/>
        </p:nvPicPr>
        <p:blipFill>
          <a:blip r:embed="rId2"/>
          <a:stretch>
            <a:fillRect/>
          </a:stretch>
        </p:blipFill>
        <p:spPr>
          <a:xfrm>
            <a:off x="0" y="5331"/>
            <a:ext cx="12201488" cy="6852669"/>
          </a:xfrm>
          <a:prstGeom prst="rect">
            <a:avLst/>
          </a:prstGeom>
          <a:noFill/>
          <a:ln cap="flat">
            <a:noFill/>
          </a:ln>
        </p:spPr>
      </p:pic>
      <p:sp>
        <p:nvSpPr>
          <p:cNvPr id="3" name="Espace réservé du numéro de diapositive 4">
            <a:extLst>
              <a:ext uri="{FF2B5EF4-FFF2-40B4-BE49-F238E27FC236}">
                <a16:creationId xmlns:a16="http://schemas.microsoft.com/office/drawing/2014/main" id="{32359EC9-A386-9B04-32A4-EBF00931DC8A}"/>
              </a:ext>
            </a:extLst>
          </p:cNvPr>
          <p:cNvSpPr txBox="1">
            <a:spLocks noGrp="1"/>
          </p:cNvSpPr>
          <p:nvPr>
            <p:ph type="sldNum" sz="quarter" idx="8"/>
          </p:nvPr>
        </p:nvSpPr>
        <p:spPr>
          <a:xfrm>
            <a:off x="10619119" y="6424566"/>
            <a:ext cx="562154" cy="365129"/>
          </a:xfrm>
        </p:spPr>
        <p:txBody>
          <a:bodyPr/>
          <a:lstStyle>
            <a:lvl1pPr>
              <a:defRPr/>
            </a:lvl1pPr>
          </a:lstStyle>
          <a:p>
            <a:pPr lvl="0"/>
            <a:fld id="{2F138C81-C13E-49C8-B345-A483D5A4F6FA}" type="slidenum">
              <a:t>‹#›</a:t>
            </a:fld>
            <a:endParaRPr lang="fr-BE"/>
          </a:p>
        </p:txBody>
      </p:sp>
      <p:sp>
        <p:nvSpPr>
          <p:cNvPr id="4" name="ZoneTexte 1">
            <a:extLst>
              <a:ext uri="{FF2B5EF4-FFF2-40B4-BE49-F238E27FC236}">
                <a16:creationId xmlns:a16="http://schemas.microsoft.com/office/drawing/2014/main" id="{8BA9B940-5CD7-424D-019F-BDE8672CF20A}"/>
              </a:ext>
            </a:extLst>
          </p:cNvPr>
          <p:cNvSpPr txBox="1"/>
          <p:nvPr/>
        </p:nvSpPr>
        <p:spPr>
          <a:xfrm>
            <a:off x="1" y="6349044"/>
            <a:ext cx="10619119" cy="503624"/>
          </a:xfrm>
          <a:prstGeom prst="rect">
            <a:avLst/>
          </a:prstGeom>
          <a:noFill/>
          <a:ln cap="flat">
            <a:noFill/>
          </a:ln>
        </p:spPr>
        <p:txBody>
          <a:bodyPr vert="horz" wrap="square" lIns="121898" tIns="121898" rIns="121898" bIns="121898" anchor="t" anchorCtr="0" compatLnSpc="1">
            <a:noAutofit/>
          </a:bodyPr>
          <a:lstStyle/>
          <a:p>
            <a:pPr marL="0" marR="0" lvl="0" indent="0" algn="l" defTabSz="2194505"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GB" sz="1100" b="0" i="0" u="none" strike="noStrike" kern="1200" cap="none" spc="0" baseline="0">
                <a:solidFill>
                  <a:srgbClr val="A6A6A6"/>
                </a:solidFill>
                <a:uFillTx/>
                <a:latin typeface="Poppins Regular"/>
              </a:rPr>
              <a:t>Funded by the European Union. Views and opinions expressed are however those of the author(s) only and do not necessarily reflect those of the European Union. Neither the European Union nor the granting authority can be held responsible for them.</a:t>
            </a:r>
          </a:p>
          <a:p>
            <a:pPr marL="0" marR="0" lvl="0" indent="0" algn="ctr" defTabSz="2194505" rtl="0" fontAlgn="auto" hangingPunct="1">
              <a:lnSpc>
                <a:spcPct val="90000"/>
              </a:lnSpc>
              <a:spcBef>
                <a:spcPts val="4000"/>
              </a:spcBef>
              <a:spcAft>
                <a:spcPts val="0"/>
              </a:spcAft>
              <a:buNone/>
              <a:tabLst/>
              <a:defRPr sz="1800" b="0" i="0" u="none" strike="noStrike" kern="0" cap="none" spc="0" baseline="0">
                <a:solidFill>
                  <a:srgbClr val="000000"/>
                </a:solidFill>
                <a:uFillTx/>
              </a:defRPr>
            </a:pPr>
            <a:endParaRPr lang="fr-BE" sz="2160" b="0" i="0" u="none" strike="noStrike" kern="0" cap="none" spc="0" baseline="0">
              <a:solidFill>
                <a:srgbClr val="535353"/>
              </a:solidFill>
              <a:uFillTx/>
              <a:latin typeface="Poppins Regular"/>
              <a:cs typeface="Poppins Regular"/>
            </a:endParaRPr>
          </a:p>
        </p:txBody>
      </p:sp>
    </p:spTree>
    <p:extLst>
      <p:ext uri="{BB962C8B-B14F-4D97-AF65-F5344CB8AC3E}">
        <p14:creationId xmlns:p14="http://schemas.microsoft.com/office/powerpoint/2010/main" val="2977256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_Titre seul">
    <p:spTree>
      <p:nvGrpSpPr>
        <p:cNvPr id="1" name=""/>
        <p:cNvGrpSpPr/>
        <p:nvPr/>
      </p:nvGrpSpPr>
      <p:grpSpPr>
        <a:xfrm>
          <a:off x="0" y="0"/>
          <a:ext cx="0" cy="0"/>
          <a:chOff x="0" y="0"/>
          <a:chExt cx="0" cy="0"/>
        </a:xfrm>
      </p:grpSpPr>
      <p:pic>
        <p:nvPicPr>
          <p:cNvPr id="2" name="Image 6" descr="Une image contenant capture d’écran, texte, Système d’exploitation&#10;&#10;Description générée automatiquement">
            <a:extLst>
              <a:ext uri="{FF2B5EF4-FFF2-40B4-BE49-F238E27FC236}">
                <a16:creationId xmlns:a16="http://schemas.microsoft.com/office/drawing/2014/main" id="{B28BFA76-0FCB-B68F-AA2F-10B6D8AB576A}"/>
              </a:ext>
            </a:extLst>
          </p:cNvPr>
          <p:cNvPicPr>
            <a:picLocks noMove="1" noResize="1"/>
          </p:cNvPicPr>
          <p:nvPr/>
        </p:nvPicPr>
        <p:blipFill>
          <a:blip r:embed="rId2"/>
          <a:stretch>
            <a:fillRect/>
          </a:stretch>
        </p:blipFill>
        <p:spPr>
          <a:xfrm>
            <a:off x="0" y="5331"/>
            <a:ext cx="12201488" cy="6852669"/>
          </a:xfrm>
          <a:prstGeom prst="rect">
            <a:avLst/>
          </a:prstGeom>
          <a:noFill/>
          <a:ln cap="flat">
            <a:noFill/>
          </a:ln>
        </p:spPr>
      </p:pic>
      <p:sp>
        <p:nvSpPr>
          <p:cNvPr id="3" name="Espace réservé du pied de page 3">
            <a:extLst>
              <a:ext uri="{FF2B5EF4-FFF2-40B4-BE49-F238E27FC236}">
                <a16:creationId xmlns:a16="http://schemas.microsoft.com/office/drawing/2014/main" id="{80901733-407E-8A56-D460-6935A8B5F369}"/>
              </a:ext>
            </a:extLst>
          </p:cNvPr>
          <p:cNvSpPr txBox="1">
            <a:spLocks noGrp="1"/>
          </p:cNvSpPr>
          <p:nvPr>
            <p:ph type="ftr" sz="quarter" idx="9"/>
          </p:nvPr>
        </p:nvSpPr>
        <p:spPr/>
        <p:txBody>
          <a:bodyPr/>
          <a:lstStyle>
            <a:lvl1pPr>
              <a:defRPr/>
            </a:lvl1pPr>
          </a:lstStyle>
          <a:p>
            <a:pPr lvl="0"/>
            <a:endParaRPr lang="fr-BE"/>
          </a:p>
        </p:txBody>
      </p:sp>
      <p:sp>
        <p:nvSpPr>
          <p:cNvPr id="4" name="Espace réservé du numéro de diapositive 4">
            <a:extLst>
              <a:ext uri="{FF2B5EF4-FFF2-40B4-BE49-F238E27FC236}">
                <a16:creationId xmlns:a16="http://schemas.microsoft.com/office/drawing/2014/main" id="{D4E644F1-23B9-BE37-AE3F-9B165E5E5DF9}"/>
              </a:ext>
            </a:extLst>
          </p:cNvPr>
          <p:cNvSpPr txBox="1">
            <a:spLocks noGrp="1"/>
          </p:cNvSpPr>
          <p:nvPr>
            <p:ph type="sldNum" sz="quarter" idx="8"/>
          </p:nvPr>
        </p:nvSpPr>
        <p:spPr/>
        <p:txBody>
          <a:bodyPr/>
          <a:lstStyle>
            <a:lvl1pPr>
              <a:defRPr/>
            </a:lvl1pPr>
          </a:lstStyle>
          <a:p>
            <a:pPr lvl="0"/>
            <a:fld id="{F9DF1745-9BB8-4426-A2AD-ED4BCB796609}" type="slidenum">
              <a:t>‹#›</a:t>
            </a:fld>
            <a:endParaRPr lang="fr-BE"/>
          </a:p>
        </p:txBody>
      </p:sp>
    </p:spTree>
    <p:extLst>
      <p:ext uri="{BB962C8B-B14F-4D97-AF65-F5344CB8AC3E}">
        <p14:creationId xmlns:p14="http://schemas.microsoft.com/office/powerpoint/2010/main" val="43612009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ntenu avec légende">
    <p:spTree>
      <p:nvGrpSpPr>
        <p:cNvPr id="1" name=""/>
        <p:cNvGrpSpPr/>
        <p:nvPr/>
      </p:nvGrpSpPr>
      <p:grpSpPr>
        <a:xfrm>
          <a:off x="0" y="0"/>
          <a:ext cx="0" cy="0"/>
          <a:chOff x="0" y="0"/>
          <a:chExt cx="0" cy="0"/>
        </a:xfrm>
      </p:grpSpPr>
      <p:pic>
        <p:nvPicPr>
          <p:cNvPr id="2" name="Image 8" descr="Une image contenant ustensiles de cuisine&#10;&#10;Description générée automatiquement avec une confiance moyenne">
            <a:extLst>
              <a:ext uri="{FF2B5EF4-FFF2-40B4-BE49-F238E27FC236}">
                <a16:creationId xmlns:a16="http://schemas.microsoft.com/office/drawing/2014/main" id="{0B71648D-75C1-C53A-16FE-10623E085558}"/>
              </a:ext>
            </a:extLst>
          </p:cNvPr>
          <p:cNvPicPr>
            <a:picLocks noMove="1" noResize="1"/>
          </p:cNvPicPr>
          <p:nvPr/>
        </p:nvPicPr>
        <p:blipFill>
          <a:blip r:embed="rId2"/>
          <a:stretch>
            <a:fillRect/>
          </a:stretch>
        </p:blipFill>
        <p:spPr>
          <a:xfrm>
            <a:off x="-9491" y="1"/>
            <a:ext cx="12201488" cy="6852669"/>
          </a:xfrm>
          <a:prstGeom prst="rect">
            <a:avLst/>
          </a:prstGeom>
          <a:noFill/>
          <a:ln cap="flat">
            <a:noFill/>
          </a:ln>
        </p:spPr>
      </p:pic>
    </p:spTree>
    <p:extLst>
      <p:ext uri="{BB962C8B-B14F-4D97-AF65-F5344CB8AC3E}">
        <p14:creationId xmlns:p14="http://schemas.microsoft.com/office/powerpoint/2010/main" val="234974325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Image avec légende">
    <p:spTree>
      <p:nvGrpSpPr>
        <p:cNvPr id="1" name=""/>
        <p:cNvGrpSpPr/>
        <p:nvPr/>
      </p:nvGrpSpPr>
      <p:grpSpPr>
        <a:xfrm>
          <a:off x="0" y="0"/>
          <a:ext cx="0" cy="0"/>
          <a:chOff x="0" y="0"/>
          <a:chExt cx="0" cy="0"/>
        </a:xfrm>
      </p:grpSpPr>
      <p:pic>
        <p:nvPicPr>
          <p:cNvPr id="2" name="Image 8" descr="Une image contenant ustensiles de cuisine&#10;&#10;Description générée automatiquement">
            <a:extLst>
              <a:ext uri="{FF2B5EF4-FFF2-40B4-BE49-F238E27FC236}">
                <a16:creationId xmlns:a16="http://schemas.microsoft.com/office/drawing/2014/main" id="{F086E878-003A-AC48-8297-05ECCA575829}"/>
              </a:ext>
            </a:extLst>
          </p:cNvPr>
          <p:cNvPicPr>
            <a:picLocks noMove="1" noResize="1"/>
          </p:cNvPicPr>
          <p:nvPr/>
        </p:nvPicPr>
        <p:blipFill>
          <a:blip r:embed="rId2"/>
          <a:stretch>
            <a:fillRect/>
          </a:stretch>
        </p:blipFill>
        <p:spPr>
          <a:xfrm>
            <a:off x="-9491" y="1"/>
            <a:ext cx="12201488" cy="6852669"/>
          </a:xfrm>
          <a:prstGeom prst="rect">
            <a:avLst/>
          </a:prstGeom>
          <a:noFill/>
          <a:ln cap="flat">
            <a:noFill/>
          </a:ln>
        </p:spPr>
      </p:pic>
    </p:spTree>
    <p:extLst>
      <p:ext uri="{BB962C8B-B14F-4D97-AF65-F5344CB8AC3E}">
        <p14:creationId xmlns:p14="http://schemas.microsoft.com/office/powerpoint/2010/main" val="36644773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 preserve="1">
  <p:cSld name="Vierge">
    <p:spTree>
      <p:nvGrpSpPr>
        <p:cNvPr id="1" name=""/>
        <p:cNvGrpSpPr/>
        <p:nvPr/>
      </p:nvGrpSpPr>
      <p:grpSpPr>
        <a:xfrm>
          <a:off x="0" y="0"/>
          <a:ext cx="0" cy="0"/>
          <a:chOff x="0" y="0"/>
          <a:chExt cx="0" cy="0"/>
        </a:xfrm>
      </p:grpSpPr>
      <p:sp>
        <p:nvSpPr>
          <p:cNvPr id="2" name="Numéro de diapositive">
            <a:extLst>
              <a:ext uri="{FF2B5EF4-FFF2-40B4-BE49-F238E27FC236}">
                <a16:creationId xmlns:a16="http://schemas.microsoft.com/office/drawing/2014/main" id="{21DAF4EA-1061-D33B-5FFE-B8872BFBEAEB}"/>
              </a:ext>
            </a:extLst>
          </p:cNvPr>
          <p:cNvSpPr txBox="1">
            <a:spLocks noGrp="1"/>
          </p:cNvSpPr>
          <p:nvPr>
            <p:ph type="sldNum" sz="quarter" idx="8"/>
          </p:nvPr>
        </p:nvSpPr>
        <p:spPr/>
        <p:txBody>
          <a:bodyPr/>
          <a:lstStyle>
            <a:lvl1pPr>
              <a:defRPr/>
            </a:lvl1pPr>
          </a:lstStyle>
          <a:p>
            <a:pPr lvl="0"/>
            <a:fld id="{92DC36DE-552F-44F0-B65B-2A463A9AC803}" type="slidenum">
              <a:t>‹#›</a:t>
            </a:fld>
            <a:endParaRPr lang="fr-BE"/>
          </a:p>
        </p:txBody>
      </p:sp>
    </p:spTree>
    <p:extLst>
      <p:ext uri="{BB962C8B-B14F-4D97-AF65-F5344CB8AC3E}">
        <p14:creationId xmlns:p14="http://schemas.microsoft.com/office/powerpoint/2010/main" val="36917118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 preserve="1">
  <p:cSld name="Puces">
    <p:bg>
      <p:bgPr>
        <a:blipFill>
          <a:blip r:embed="rId2"/>
          <a:stretch>
            <a:fillRect/>
          </a:stretch>
        </a:blipFill>
        <a:effectLst/>
      </p:bgPr>
    </p:bg>
    <p:spTree>
      <p:nvGrpSpPr>
        <p:cNvPr id="1" name=""/>
        <p:cNvGrpSpPr/>
        <p:nvPr/>
      </p:nvGrpSpPr>
      <p:grpSpPr>
        <a:xfrm>
          <a:off x="0" y="0"/>
          <a:ext cx="0" cy="0"/>
          <a:chOff x="0" y="0"/>
          <a:chExt cx="0" cy="0"/>
        </a:xfrm>
      </p:grpSpPr>
      <p:sp>
        <p:nvSpPr>
          <p:cNvPr id="2" name="Texte niveau 1…">
            <a:extLst>
              <a:ext uri="{FF2B5EF4-FFF2-40B4-BE49-F238E27FC236}">
                <a16:creationId xmlns:a16="http://schemas.microsoft.com/office/drawing/2014/main" id="{F39F5252-0977-2A65-49C4-23D96C149798}"/>
              </a:ext>
            </a:extLst>
          </p:cNvPr>
          <p:cNvSpPr txBox="1">
            <a:spLocks noGrp="1"/>
          </p:cNvSpPr>
          <p:nvPr>
            <p:ph type="body" idx="1"/>
          </p:nvPr>
        </p:nvSpPr>
        <p:spPr/>
        <p:txBody>
          <a:bodyPr/>
          <a:lstStyle>
            <a:lvl1pPr>
              <a:defRPr lang="fr-BE"/>
            </a:lvl1pPr>
            <a:lvl2pPr>
              <a:defRPr lang="fr-BE"/>
            </a:lvl2pPr>
            <a:lvl3pPr>
              <a:defRPr lang="fr-BE"/>
            </a:lvl3pPr>
            <a:lvl4pPr>
              <a:defRPr lang="fr-BE"/>
            </a:lvl4pPr>
            <a:lvl5pPr>
              <a:defRPr lang="fr-BE"/>
            </a:lvl5pPr>
          </a:lstStyle>
          <a:p>
            <a:pPr lvl="0"/>
            <a:r>
              <a:rPr lang="fr-BE"/>
              <a:t>Texte de puce de diapositive</a:t>
            </a:r>
          </a:p>
          <a:p>
            <a:pPr lvl="1"/>
            <a:endParaRPr lang="fr-BE"/>
          </a:p>
          <a:p>
            <a:pPr lvl="2"/>
            <a:endParaRPr lang="fr-BE"/>
          </a:p>
          <a:p>
            <a:pPr lvl="3"/>
            <a:endParaRPr lang="fr-BE"/>
          </a:p>
          <a:p>
            <a:pPr lvl="4"/>
            <a:endParaRPr lang="fr-BE"/>
          </a:p>
        </p:txBody>
      </p:sp>
      <p:sp>
        <p:nvSpPr>
          <p:cNvPr id="3" name="Numéro de diapositive">
            <a:extLst>
              <a:ext uri="{FF2B5EF4-FFF2-40B4-BE49-F238E27FC236}">
                <a16:creationId xmlns:a16="http://schemas.microsoft.com/office/drawing/2014/main" id="{FC3DD196-4DFA-8C93-1BB7-BC102A1C78C1}"/>
              </a:ext>
            </a:extLst>
          </p:cNvPr>
          <p:cNvSpPr txBox="1">
            <a:spLocks noGrp="1"/>
          </p:cNvSpPr>
          <p:nvPr>
            <p:ph type="sldNum" sz="quarter" idx="8"/>
          </p:nvPr>
        </p:nvSpPr>
        <p:spPr/>
        <p:txBody>
          <a:bodyPr/>
          <a:lstStyle>
            <a:lvl1pPr>
              <a:defRPr/>
            </a:lvl1pPr>
          </a:lstStyle>
          <a:p>
            <a:pPr lvl="0"/>
            <a:fld id="{97897FED-19D1-4289-9A86-296431D33390}" type="slidenum">
              <a:t>‹#›</a:t>
            </a:fld>
            <a:endParaRPr lang="fr-BE"/>
          </a:p>
        </p:txBody>
      </p:sp>
    </p:spTree>
    <p:extLst>
      <p:ext uri="{BB962C8B-B14F-4D97-AF65-F5344CB8AC3E}">
        <p14:creationId xmlns:p14="http://schemas.microsoft.com/office/powerpoint/2010/main" val="3321473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uvertur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A9952B-B020-99A7-37E9-AB7A0BE8771B}"/>
              </a:ext>
            </a:extLst>
          </p:cNvPr>
          <p:cNvSpPr>
            <a:spLocks/>
          </p:cNvSpPr>
          <p:nvPr userDrawn="1"/>
        </p:nvSpPr>
        <p:spPr bwMode="auto">
          <a:xfrm>
            <a:off x="1008063" y="1825625"/>
            <a:ext cx="10363200" cy="830263"/>
          </a:xfrm>
          <a:prstGeom prst="rect">
            <a:avLst/>
          </a:prstGeom>
          <a:solidFill>
            <a:srgbClr val="729BC8"/>
          </a:solidFill>
          <a:ln>
            <a:noFill/>
          </a:ln>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r>
              <a:rPr lang="en-GB" altLang="en-US" sz="2400" b="1">
                <a:solidFill>
                  <a:schemeClr val="bg1"/>
                </a:solidFill>
                <a:latin typeface="Verdana" panose="020B0604030504040204" pitchFamily="34" charset="0"/>
              </a:rPr>
              <a:t>Federal Agency for Medicines and Health Products</a:t>
            </a:r>
            <a:endParaRPr lang="en-GB" altLang="en-US" sz="2400" b="1" dirty="0">
              <a:solidFill>
                <a:schemeClr val="bg1"/>
              </a:solidFill>
              <a:latin typeface="Verdana" panose="020B0604030504040204" pitchFamily="34" charset="0"/>
            </a:endParaRPr>
          </a:p>
          <a:p>
            <a:pPr algn="ctr" eaLnBrk="1" hangingPunct="1">
              <a:defRPr/>
            </a:pPr>
            <a:endParaRPr lang="en-GB" altLang="en-US" sz="2400" b="1" dirty="0">
              <a:solidFill>
                <a:schemeClr val="bg1"/>
              </a:solidFill>
              <a:latin typeface="Verdana" panose="020B0604030504040204" pitchFamily="34" charset="0"/>
            </a:endParaRPr>
          </a:p>
        </p:txBody>
      </p:sp>
      <p:pic>
        <p:nvPicPr>
          <p:cNvPr id="4" name="Image 8" descr="afmps Logo En - Acronyme.jpg">
            <a:extLst>
              <a:ext uri="{FF2B5EF4-FFF2-40B4-BE49-F238E27FC236}">
                <a16:creationId xmlns:a16="http://schemas.microsoft.com/office/drawing/2014/main" id="{317A4748-6DEC-3122-ED24-EB81D24A272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84213" y="5734050"/>
            <a:ext cx="1820862"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D:\DidCreat\AFMPS - FAGG\Template Word PP\be.jpg">
            <a:extLst>
              <a:ext uri="{FF2B5EF4-FFF2-40B4-BE49-F238E27FC236}">
                <a16:creationId xmlns:a16="http://schemas.microsoft.com/office/drawing/2014/main" id="{CCC943FC-5E30-2BF1-47D2-E3663BE2404E}"/>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403013" y="6288088"/>
            <a:ext cx="4540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ous-titre 2"/>
          <p:cNvSpPr>
            <a:spLocks noGrp="1"/>
          </p:cNvSpPr>
          <p:nvPr>
            <p:ph type="subTitle" idx="1"/>
          </p:nvPr>
        </p:nvSpPr>
        <p:spPr>
          <a:xfrm>
            <a:off x="911424" y="3501008"/>
            <a:ext cx="10369152" cy="1152128"/>
          </a:xfrm>
        </p:spPr>
        <p:txBody>
          <a:bodyPr>
            <a:noAutofit/>
          </a:bodyPr>
          <a:lstStyle>
            <a:lvl1pPr marL="0" indent="0" algn="ctr">
              <a:buNone/>
              <a:defRPr sz="2400" b="0">
                <a:solidFill>
                  <a:srgbClr val="575757"/>
                </a:solidFill>
                <a:latin typeface="Bryant Light Alternate" pitchFamily="34" charset="0"/>
                <a:ea typeface="Verdana" pitchFamily="34" charset="0"/>
                <a:cs typeface="Verdan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fr-BE" dirty="0"/>
          </a:p>
        </p:txBody>
      </p:sp>
    </p:spTree>
    <p:extLst>
      <p:ext uri="{BB962C8B-B14F-4D97-AF65-F5344CB8AC3E}">
        <p14:creationId xmlns:p14="http://schemas.microsoft.com/office/powerpoint/2010/main" val="27825728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Google Shape;16;p17">
            <a:extLst>
              <a:ext uri="{FF2B5EF4-FFF2-40B4-BE49-F238E27FC236}">
                <a16:creationId xmlns:a16="http://schemas.microsoft.com/office/drawing/2014/main" id="{61C835AC-CF2F-5D39-FA53-EAA456BB4172}"/>
              </a:ext>
            </a:extLst>
          </p:cNvPr>
          <p:cNvSpPr txBox="1">
            <a:spLocks noGrp="1"/>
          </p:cNvSpPr>
          <p:nvPr>
            <p:ph type="dt" sz="quarter" idx="7"/>
          </p:nvPr>
        </p:nvSpPr>
        <p:spPr>
          <a:xfrm>
            <a:off x="838203" y="6356352"/>
            <a:ext cx="2743200" cy="365129"/>
          </a:xfrm>
          <a:prstGeom prst="rect">
            <a:avLst/>
          </a:prstGeom>
          <a:noFill/>
          <a:ln>
            <a:noFill/>
          </a:ln>
        </p:spPr>
        <p:txBody>
          <a:bodyPr vert="horz" wrap="square" lIns="91421" tIns="45701" rIns="91421" bIns="45701" anchor="ctr" anchorCtr="0" compatLnSpc="1">
            <a:noAutofit/>
          </a:bodyPr>
          <a:lstStyle>
            <a:lvl1pPr marL="0" marR="0" lvl="0" indent="0" algn="l" defTabSz="914400" rtl="0" fontAlgn="auto" hangingPunct="1">
              <a:lnSpc>
                <a:spcPct val="100000"/>
              </a:lnSpc>
              <a:spcBef>
                <a:spcPts val="0"/>
              </a:spcBef>
              <a:spcAft>
                <a:spcPts val="0"/>
              </a:spcAft>
              <a:buNone/>
              <a:tabLst/>
              <a:defRPr lang="fr-BE" sz="1800" b="0" i="0" u="none" strike="noStrike" kern="1200" cap="none" spc="0" baseline="0">
                <a:solidFill>
                  <a:srgbClr val="000000"/>
                </a:solidFill>
                <a:uFillTx/>
                <a:latin typeface="Poppins Regular"/>
              </a:defRPr>
            </a:lvl1pPr>
          </a:lstStyle>
          <a:p>
            <a:pPr lvl="0"/>
            <a:endParaRPr lang="fr-BE"/>
          </a:p>
        </p:txBody>
      </p:sp>
      <p:sp>
        <p:nvSpPr>
          <p:cNvPr id="3" name="Google Shape;17;p17">
            <a:extLst>
              <a:ext uri="{FF2B5EF4-FFF2-40B4-BE49-F238E27FC236}">
                <a16:creationId xmlns:a16="http://schemas.microsoft.com/office/drawing/2014/main" id="{4B308F0D-C3F7-7FB9-D89A-D4DD2E409E97}"/>
              </a:ext>
            </a:extLst>
          </p:cNvPr>
          <p:cNvSpPr txBox="1">
            <a:spLocks noGrp="1"/>
          </p:cNvSpPr>
          <p:nvPr>
            <p:ph type="ftr" sz="quarter" idx="9"/>
          </p:nvPr>
        </p:nvSpPr>
        <p:spPr>
          <a:xfrm>
            <a:off x="4038603" y="6356352"/>
            <a:ext cx="4114800" cy="365129"/>
          </a:xfrm>
        </p:spPr>
        <p:txBody>
          <a:bodyPr lIns="91421" tIns="45701" rIns="91421" bIns="45701"/>
          <a:lstStyle>
            <a:lvl1pPr>
              <a:defRPr/>
            </a:lvl1pPr>
          </a:lstStyle>
          <a:p>
            <a:pPr lvl="0"/>
            <a:endParaRPr lang="fr-BE"/>
          </a:p>
        </p:txBody>
      </p:sp>
      <p:sp>
        <p:nvSpPr>
          <p:cNvPr id="4" name="Google Shape;18;p17">
            <a:extLst>
              <a:ext uri="{FF2B5EF4-FFF2-40B4-BE49-F238E27FC236}">
                <a16:creationId xmlns:a16="http://schemas.microsoft.com/office/drawing/2014/main" id="{5E8F0416-0F0C-D533-08A0-ED6EB81B76D7}"/>
              </a:ext>
            </a:extLst>
          </p:cNvPr>
          <p:cNvSpPr txBox="1">
            <a:spLocks noGrp="1"/>
          </p:cNvSpPr>
          <p:nvPr>
            <p:ph type="sldNum" sz="quarter" idx="8"/>
          </p:nvPr>
        </p:nvSpPr>
        <p:spPr>
          <a:xfrm>
            <a:off x="8610603" y="6356352"/>
            <a:ext cx="2743200" cy="365129"/>
          </a:xfrm>
        </p:spPr>
        <p:txBody>
          <a:bodyPr lIns="91421" tIns="45701" rIns="91421" bIns="45701"/>
          <a:lstStyle>
            <a:lvl1pPr>
              <a:defRPr/>
            </a:lvl1pPr>
          </a:lstStyle>
          <a:p>
            <a:pPr lvl="0"/>
            <a:fld id="{B697C3F1-7468-4E9D-BFE5-2A327AFDE633}" type="slidenum">
              <a:t>‹#›</a:t>
            </a:fld>
            <a:endParaRPr lang="fr-BE"/>
          </a:p>
        </p:txBody>
      </p:sp>
    </p:spTree>
    <p:extLst>
      <p:ext uri="{BB962C8B-B14F-4D97-AF65-F5344CB8AC3E}">
        <p14:creationId xmlns:p14="http://schemas.microsoft.com/office/powerpoint/2010/main" val="3735484187"/>
      </p:ext>
    </p:extLst>
  </p:cSld>
  <p:clrMapOvr>
    <a:masterClrMapping/>
  </p:clrMapOvr>
  <p:hf sldNum="0"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Google Shape;20;p18">
            <a:extLst>
              <a:ext uri="{FF2B5EF4-FFF2-40B4-BE49-F238E27FC236}">
                <a16:creationId xmlns:a16="http://schemas.microsoft.com/office/drawing/2014/main" id="{8B484A4E-C295-FF9E-9C43-AF54AD5E9F80}"/>
              </a:ext>
            </a:extLst>
          </p:cNvPr>
          <p:cNvSpPr txBox="1">
            <a:spLocks noGrp="1"/>
          </p:cNvSpPr>
          <p:nvPr>
            <p:ph type="title"/>
          </p:nvPr>
        </p:nvSpPr>
        <p:spPr/>
        <p:txBody>
          <a:bodyPr lIns="91421" tIns="45701" rIns="91421" bIns="45701"/>
          <a:lstStyle>
            <a:lvl1pPr>
              <a:defRPr lang="fr-BE"/>
            </a:lvl1pPr>
          </a:lstStyle>
          <a:p>
            <a:pPr lvl="0"/>
            <a:endParaRPr lang="fr-BE"/>
          </a:p>
        </p:txBody>
      </p:sp>
      <p:sp>
        <p:nvSpPr>
          <p:cNvPr id="3" name="Google Shape;21;p18">
            <a:extLst>
              <a:ext uri="{FF2B5EF4-FFF2-40B4-BE49-F238E27FC236}">
                <a16:creationId xmlns:a16="http://schemas.microsoft.com/office/drawing/2014/main" id="{B30E943E-DD97-B717-9D5F-D20EF5D1D4E0}"/>
              </a:ext>
            </a:extLst>
          </p:cNvPr>
          <p:cNvSpPr txBox="1">
            <a:spLocks noGrp="1"/>
          </p:cNvSpPr>
          <p:nvPr>
            <p:ph idx="1"/>
          </p:nvPr>
        </p:nvSpPr>
        <p:spPr/>
        <p:txBody>
          <a:bodyPr lIns="91421" tIns="45701" rIns="91421" bIns="45701"/>
          <a:lstStyle>
            <a:lvl1pPr marL="457200" indent="-342900">
              <a:buClr>
                <a:srgbClr val="000000"/>
              </a:buClr>
              <a:buSzPts val="1800"/>
              <a:defRPr lang="fr-BE"/>
            </a:lvl1pPr>
          </a:lstStyle>
          <a:p>
            <a:pPr lvl="0"/>
            <a:endParaRPr lang="fr-BE"/>
          </a:p>
        </p:txBody>
      </p:sp>
      <p:sp>
        <p:nvSpPr>
          <p:cNvPr id="4" name="Google Shape;22;p18">
            <a:extLst>
              <a:ext uri="{FF2B5EF4-FFF2-40B4-BE49-F238E27FC236}">
                <a16:creationId xmlns:a16="http://schemas.microsoft.com/office/drawing/2014/main" id="{FE9ABECA-450F-FAD5-8932-D114ABB6BED9}"/>
              </a:ext>
            </a:extLst>
          </p:cNvPr>
          <p:cNvSpPr txBox="1">
            <a:spLocks noGrp="1"/>
          </p:cNvSpPr>
          <p:nvPr>
            <p:ph type="dt" sz="quarter" idx="7"/>
          </p:nvPr>
        </p:nvSpPr>
        <p:spPr>
          <a:xfrm>
            <a:off x="838203" y="6356352"/>
            <a:ext cx="2743200" cy="365129"/>
          </a:xfrm>
          <a:prstGeom prst="rect">
            <a:avLst/>
          </a:prstGeom>
          <a:noFill/>
          <a:ln>
            <a:noFill/>
          </a:ln>
        </p:spPr>
        <p:txBody>
          <a:bodyPr vert="horz" wrap="square" lIns="91421" tIns="45701" rIns="91421" bIns="45701" anchor="ctr" anchorCtr="0" compatLnSpc="1">
            <a:noAutofit/>
          </a:bodyPr>
          <a:lstStyle>
            <a:lvl1pPr marL="0" marR="0" lvl="0" indent="0" algn="l" defTabSz="914400" rtl="0" fontAlgn="auto" hangingPunct="1">
              <a:lnSpc>
                <a:spcPct val="100000"/>
              </a:lnSpc>
              <a:spcBef>
                <a:spcPts val="0"/>
              </a:spcBef>
              <a:spcAft>
                <a:spcPts val="0"/>
              </a:spcAft>
              <a:buNone/>
              <a:tabLst/>
              <a:defRPr lang="fr-BE" sz="1800" b="0" i="0" u="none" strike="noStrike" kern="1200" cap="none" spc="0" baseline="0">
                <a:solidFill>
                  <a:srgbClr val="000000"/>
                </a:solidFill>
                <a:uFillTx/>
                <a:latin typeface="Poppins Regular"/>
              </a:defRPr>
            </a:lvl1pPr>
          </a:lstStyle>
          <a:p>
            <a:pPr lvl="0"/>
            <a:endParaRPr lang="fr-BE"/>
          </a:p>
        </p:txBody>
      </p:sp>
      <p:sp>
        <p:nvSpPr>
          <p:cNvPr id="5" name="Google Shape;23;p18">
            <a:extLst>
              <a:ext uri="{FF2B5EF4-FFF2-40B4-BE49-F238E27FC236}">
                <a16:creationId xmlns:a16="http://schemas.microsoft.com/office/drawing/2014/main" id="{54D00633-06D3-B9F9-5BC7-CA60B1CDDA5A}"/>
              </a:ext>
            </a:extLst>
          </p:cNvPr>
          <p:cNvSpPr txBox="1">
            <a:spLocks noGrp="1"/>
          </p:cNvSpPr>
          <p:nvPr>
            <p:ph type="ftr" sz="quarter" idx="9"/>
          </p:nvPr>
        </p:nvSpPr>
        <p:spPr>
          <a:xfrm>
            <a:off x="4038603" y="6356352"/>
            <a:ext cx="4114800" cy="365129"/>
          </a:xfrm>
        </p:spPr>
        <p:txBody>
          <a:bodyPr lIns="91421" tIns="45701" rIns="91421" bIns="45701"/>
          <a:lstStyle>
            <a:lvl1pPr>
              <a:defRPr/>
            </a:lvl1pPr>
          </a:lstStyle>
          <a:p>
            <a:pPr lvl="0"/>
            <a:endParaRPr lang="fr-BE"/>
          </a:p>
        </p:txBody>
      </p:sp>
      <p:sp>
        <p:nvSpPr>
          <p:cNvPr id="6" name="Google Shape;24;p18">
            <a:extLst>
              <a:ext uri="{FF2B5EF4-FFF2-40B4-BE49-F238E27FC236}">
                <a16:creationId xmlns:a16="http://schemas.microsoft.com/office/drawing/2014/main" id="{27571AC1-00C4-D6CD-88B3-450670623F36}"/>
              </a:ext>
            </a:extLst>
          </p:cNvPr>
          <p:cNvSpPr txBox="1">
            <a:spLocks noGrp="1"/>
          </p:cNvSpPr>
          <p:nvPr>
            <p:ph type="sldNum" sz="quarter" idx="8"/>
          </p:nvPr>
        </p:nvSpPr>
        <p:spPr>
          <a:xfrm>
            <a:off x="8610603" y="6356352"/>
            <a:ext cx="2743200" cy="365129"/>
          </a:xfrm>
        </p:spPr>
        <p:txBody>
          <a:bodyPr lIns="91421" tIns="45701" rIns="91421" bIns="45701"/>
          <a:lstStyle>
            <a:lvl1pPr>
              <a:defRPr/>
            </a:lvl1pPr>
          </a:lstStyle>
          <a:p>
            <a:pPr lvl="0"/>
            <a:fld id="{CE5BD487-E4C0-4A79-B5BA-8F9190A8C6AB}" type="slidenum">
              <a:t>‹#›</a:t>
            </a:fld>
            <a:endParaRPr lang="fr-BE"/>
          </a:p>
        </p:txBody>
      </p:sp>
    </p:spTree>
    <p:extLst>
      <p:ext uri="{BB962C8B-B14F-4D97-AF65-F5344CB8AC3E}">
        <p14:creationId xmlns:p14="http://schemas.microsoft.com/office/powerpoint/2010/main" val="3563986457"/>
      </p:ext>
    </p:extLst>
  </p:cSld>
  <p:clrMapOvr>
    <a:masterClrMapping/>
  </p:clrMapOvr>
  <p:hf sldNum="0"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E63D9-7D29-935B-AA0F-FFD3533CF8BB}"/>
              </a:ext>
            </a:extLst>
          </p:cNvPr>
          <p:cNvSpPr txBox="1">
            <a:spLocks noGrp="1"/>
          </p:cNvSpPr>
          <p:nvPr>
            <p:ph type="title"/>
          </p:nvPr>
        </p:nvSpPr>
        <p:spPr/>
        <p:txBody>
          <a:bodyPr/>
          <a:lstStyle>
            <a:lvl1pPr>
              <a:defRPr lang="en-US"/>
            </a:lvl1pPr>
          </a:lstStyle>
          <a:p>
            <a:pPr lvl="0"/>
            <a:r>
              <a:rPr lang="en-US"/>
              <a:t>Click to edit Master title style</a:t>
            </a:r>
          </a:p>
        </p:txBody>
      </p:sp>
      <p:sp>
        <p:nvSpPr>
          <p:cNvPr id="3" name="Date Placeholder 2">
            <a:extLst>
              <a:ext uri="{FF2B5EF4-FFF2-40B4-BE49-F238E27FC236}">
                <a16:creationId xmlns:a16="http://schemas.microsoft.com/office/drawing/2014/main" id="{D592E3E1-BA0F-BF88-CFE1-A66960EA2A2C}"/>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800" b="0" i="0" u="none" strike="noStrike" kern="1200" cap="none" spc="0" baseline="0">
                <a:solidFill>
                  <a:srgbClr val="000000"/>
                </a:solidFill>
                <a:uFillTx/>
                <a:latin typeface="Poppins Regular"/>
              </a:defRPr>
            </a:lvl1pPr>
          </a:lstStyle>
          <a:p>
            <a:pPr lvl="0"/>
            <a:fld id="{9BE07C62-3DBF-4E8A-BF4D-248268ECB6FD}" type="datetime1">
              <a:rPr lang="en-US"/>
              <a:pPr lvl="0"/>
              <a:t>6/1/2026</a:t>
            </a:fld>
            <a:endParaRPr lang="en-US"/>
          </a:p>
        </p:txBody>
      </p:sp>
      <p:sp>
        <p:nvSpPr>
          <p:cNvPr id="4" name="Footer Placeholder 3">
            <a:extLst>
              <a:ext uri="{FF2B5EF4-FFF2-40B4-BE49-F238E27FC236}">
                <a16:creationId xmlns:a16="http://schemas.microsoft.com/office/drawing/2014/main" id="{0B49CE82-EEF4-0A3B-8C25-77D6B9D956AD}"/>
              </a:ext>
            </a:extLst>
          </p:cNvPr>
          <p:cNvSpPr txBox="1">
            <a:spLocks noGrp="1"/>
          </p:cNvSpPr>
          <p:nvPr>
            <p:ph type="ftr" sz="quarter" idx="9"/>
          </p:nvPr>
        </p:nvSpPr>
        <p:spPr/>
        <p:txBody>
          <a:bodyPr/>
          <a:lstStyle>
            <a:lvl1pPr>
              <a:defRPr lang="en-US"/>
            </a:lvl1pPr>
          </a:lstStyle>
          <a:p>
            <a:pPr lvl="0"/>
            <a:endParaRPr lang="en-US"/>
          </a:p>
        </p:txBody>
      </p:sp>
      <p:sp>
        <p:nvSpPr>
          <p:cNvPr id="5" name="Slide Number Placeholder 4">
            <a:extLst>
              <a:ext uri="{FF2B5EF4-FFF2-40B4-BE49-F238E27FC236}">
                <a16:creationId xmlns:a16="http://schemas.microsoft.com/office/drawing/2014/main" id="{C01ED58D-A4DF-EDFF-D3B6-46014A6D0B1C}"/>
              </a:ext>
            </a:extLst>
          </p:cNvPr>
          <p:cNvSpPr txBox="1">
            <a:spLocks noGrp="1"/>
          </p:cNvSpPr>
          <p:nvPr>
            <p:ph type="sldNum" sz="quarter" idx="8"/>
          </p:nvPr>
        </p:nvSpPr>
        <p:spPr/>
        <p:txBody>
          <a:bodyPr/>
          <a:lstStyle>
            <a:lvl1pPr>
              <a:defRPr lang="en-US"/>
            </a:lvl1pPr>
          </a:lstStyle>
          <a:p>
            <a:pPr lvl="0"/>
            <a:fld id="{2A3F18A6-8D81-42AA-AD71-3632E5212459}" type="slidenum">
              <a:t>‹#›</a:t>
            </a:fld>
            <a:endParaRPr lang="en-US"/>
          </a:p>
        </p:txBody>
      </p:sp>
    </p:spTree>
    <p:extLst>
      <p:ext uri="{BB962C8B-B14F-4D97-AF65-F5344CB8AC3E}">
        <p14:creationId xmlns:p14="http://schemas.microsoft.com/office/powerpoint/2010/main" val="310138957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712A46-0836-9DB0-F823-B1C6F476F4E0}"/>
              </a:ext>
            </a:extLst>
          </p:cNvPr>
          <p:cNvSpPr txBox="1">
            <a:spLocks/>
          </p:cNvSpPr>
          <p:nvPr userDrawn="1"/>
        </p:nvSpPr>
        <p:spPr>
          <a:xfrm>
            <a:off x="11987213" y="1249363"/>
            <a:ext cx="204787" cy="4987925"/>
          </a:xfrm>
          <a:prstGeom prst="rect">
            <a:avLst/>
          </a:prstGeom>
          <a:solidFill>
            <a:srgbClr val="575757"/>
          </a:solidFill>
        </p:spPr>
        <p:txBody>
          <a:bodyPr anchor="ctr">
            <a:normAutofit/>
          </a:bodyPr>
          <a:lstStyle>
            <a:lvl1pPr algn="l" defTabSz="914400" rtl="0" eaLnBrk="1" latinLnBrk="0" hangingPunct="1">
              <a:spcBef>
                <a:spcPct val="0"/>
              </a:spcBef>
              <a:buNone/>
              <a:defRPr sz="2400" b="1" kern="1200">
                <a:solidFill>
                  <a:srgbClr val="729BC8"/>
                </a:solidFill>
                <a:latin typeface="Verdana" pitchFamily="34" charset="0"/>
                <a:ea typeface="Verdana" pitchFamily="34" charset="0"/>
                <a:cs typeface="Verdana" pitchFamily="34" charset="0"/>
              </a:defRPr>
            </a:lvl1pPr>
          </a:lstStyle>
          <a:p>
            <a:pPr fontAlgn="auto">
              <a:spcAft>
                <a:spcPts val="0"/>
              </a:spcAft>
              <a:defRPr/>
            </a:pPr>
            <a:endParaRPr lang="fr-BE" dirty="0"/>
          </a:p>
        </p:txBody>
      </p:sp>
      <p:sp>
        <p:nvSpPr>
          <p:cNvPr id="3" name="Titre 1">
            <a:extLst>
              <a:ext uri="{FF2B5EF4-FFF2-40B4-BE49-F238E27FC236}">
                <a16:creationId xmlns:a16="http://schemas.microsoft.com/office/drawing/2014/main" id="{928051EE-7BD3-E8A1-8FE2-1E0BD68336F5}"/>
              </a:ext>
            </a:extLst>
          </p:cNvPr>
          <p:cNvSpPr txBox="1">
            <a:spLocks/>
          </p:cNvSpPr>
          <p:nvPr userDrawn="1"/>
        </p:nvSpPr>
        <p:spPr>
          <a:xfrm>
            <a:off x="-20638" y="0"/>
            <a:ext cx="260351" cy="1038225"/>
          </a:xfrm>
          <a:prstGeom prst="rect">
            <a:avLst/>
          </a:prstGeom>
          <a:solidFill>
            <a:srgbClr val="729BC8"/>
          </a:solidFill>
        </p:spPr>
        <p:txBody>
          <a:bodyPr anchor="ctr">
            <a:normAutofit/>
          </a:bodyPr>
          <a:lstStyle>
            <a:lvl1pPr algn="l" defTabSz="914400" rtl="0" eaLnBrk="1" latinLnBrk="0" hangingPunct="1">
              <a:spcBef>
                <a:spcPct val="0"/>
              </a:spcBef>
              <a:buNone/>
              <a:defRPr sz="2400" b="1" kern="1200">
                <a:solidFill>
                  <a:srgbClr val="729BC8"/>
                </a:solidFill>
                <a:latin typeface="Verdana" pitchFamily="34" charset="0"/>
                <a:ea typeface="Verdana" pitchFamily="34" charset="0"/>
                <a:cs typeface="Verdana" pitchFamily="34" charset="0"/>
              </a:defRPr>
            </a:lvl1pPr>
          </a:lstStyle>
          <a:p>
            <a:pPr fontAlgn="auto">
              <a:spcAft>
                <a:spcPts val="0"/>
              </a:spcAft>
              <a:defRPr/>
            </a:pPr>
            <a:endParaRPr lang="fr-BE" dirty="0"/>
          </a:p>
        </p:txBody>
      </p:sp>
      <p:sp>
        <p:nvSpPr>
          <p:cNvPr id="4" name="ZoneTexte 9">
            <a:extLst>
              <a:ext uri="{FF2B5EF4-FFF2-40B4-BE49-F238E27FC236}">
                <a16:creationId xmlns:a16="http://schemas.microsoft.com/office/drawing/2014/main" id="{7D5A86CF-44A9-867A-ACE0-D2CBE36EFD27}"/>
              </a:ext>
            </a:extLst>
          </p:cNvPr>
          <p:cNvSpPr txBox="1">
            <a:spLocks noChangeArrowheads="1"/>
          </p:cNvSpPr>
          <p:nvPr userDrawn="1"/>
        </p:nvSpPr>
        <p:spPr bwMode="auto">
          <a:xfrm>
            <a:off x="10433050" y="6469063"/>
            <a:ext cx="1039813" cy="247650"/>
          </a:xfrm>
          <a:prstGeom prst="rect">
            <a:avLst/>
          </a:prstGeom>
          <a:noFill/>
          <a:ln>
            <a:noFill/>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fld id="{07DF1D4B-0B40-439F-B016-E1E930CEAD41}" type="slidenum">
              <a:rPr lang="en-GB" altLang="en-US" sz="1000" smtClean="0">
                <a:solidFill>
                  <a:srgbClr val="729BC8"/>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GB" altLang="en-US" sz="1000">
              <a:solidFill>
                <a:srgbClr val="729BC8"/>
              </a:solidFill>
              <a:latin typeface="Verdana" panose="020B0604030504040204" pitchFamily="34" charset="0"/>
              <a:ea typeface="Verdana" panose="020B0604030504040204" pitchFamily="34" charset="0"/>
              <a:cs typeface="Verdana" panose="020B0604030504040204" pitchFamily="34" charset="0"/>
            </a:endParaRPr>
          </a:p>
        </p:txBody>
      </p:sp>
      <p:sp>
        <p:nvSpPr>
          <p:cNvPr id="5" name="Espace réservé du texte 7">
            <a:extLst>
              <a:ext uri="{FF2B5EF4-FFF2-40B4-BE49-F238E27FC236}">
                <a16:creationId xmlns:a16="http://schemas.microsoft.com/office/drawing/2014/main" id="{8DCB712F-9F53-8AE9-5871-FE53BC2A89F1}"/>
              </a:ext>
            </a:extLst>
          </p:cNvPr>
          <p:cNvSpPr>
            <a:spLocks/>
          </p:cNvSpPr>
          <p:nvPr userDrawn="1"/>
        </p:nvSpPr>
        <p:spPr bwMode="auto">
          <a:xfrm>
            <a:off x="912813" y="6310313"/>
            <a:ext cx="6046787" cy="358775"/>
          </a:xfrm>
          <a:prstGeom prst="rect">
            <a:avLst/>
          </a:prstGeom>
          <a:noFill/>
          <a:ln>
            <a:noFill/>
          </a:ln>
        </p:spPr>
        <p:txBody>
          <a:bodyPr anchor="ct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defRPr/>
            </a:pPr>
            <a:r>
              <a:rPr lang="en-GB" altLang="en-US" sz="900" dirty="0">
                <a:solidFill>
                  <a:srgbClr val="A6A6A6"/>
                </a:solidFill>
                <a:latin typeface="Verdana" panose="020B0604030504040204" pitchFamily="34" charset="0"/>
              </a:rPr>
              <a:t>Subject/Date</a:t>
            </a:r>
          </a:p>
          <a:p>
            <a:pPr eaLnBrk="1" hangingPunct="1">
              <a:spcBef>
                <a:spcPct val="0"/>
              </a:spcBef>
              <a:buFont typeface="Arial" panose="020B0604020202020204" pitchFamily="34" charset="0"/>
              <a:buNone/>
              <a:defRPr/>
            </a:pPr>
            <a:r>
              <a:rPr lang="en-GB" altLang="en-US" sz="900" dirty="0">
                <a:solidFill>
                  <a:srgbClr val="A6A6A6"/>
                </a:solidFill>
                <a:latin typeface="Verdana" panose="020B0604030504040204" pitchFamily="34" charset="0"/>
              </a:rPr>
              <a:t>FAMHP/Entity/Division/Unit/Cell</a:t>
            </a:r>
          </a:p>
        </p:txBody>
      </p:sp>
      <p:pic>
        <p:nvPicPr>
          <p:cNvPr id="6" name="Picture 2" descr="D:\DidCreat\AFMPS - FAGG\Template Word PP\symbole.jpg">
            <a:extLst>
              <a:ext uri="{FF2B5EF4-FFF2-40B4-BE49-F238E27FC236}">
                <a16:creationId xmlns:a16="http://schemas.microsoft.com/office/drawing/2014/main" id="{CD097723-2920-8C0B-5087-C4B71FA0CB2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9388" y="6151563"/>
            <a:ext cx="457200"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D:\DidCreat\AFMPS - FAGG\Template Word PP\be.jpg">
            <a:extLst>
              <a:ext uri="{FF2B5EF4-FFF2-40B4-BE49-F238E27FC236}">
                <a16:creationId xmlns:a16="http://schemas.microsoft.com/office/drawing/2014/main" id="{1E65ED5B-E1D8-FFF1-0AA7-9D914C683E6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403013" y="6288088"/>
            <a:ext cx="4540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Sous-titre 2"/>
          <p:cNvSpPr>
            <a:spLocks noGrp="1"/>
          </p:cNvSpPr>
          <p:nvPr>
            <p:ph type="subTitle" idx="1"/>
          </p:nvPr>
        </p:nvSpPr>
        <p:spPr>
          <a:xfrm>
            <a:off x="1083460" y="1268760"/>
            <a:ext cx="8736971" cy="504056"/>
          </a:xfrm>
        </p:spPr>
        <p:txBody>
          <a:bodyPr>
            <a:normAutofit/>
          </a:bodyPr>
          <a:lstStyle>
            <a:lvl1pPr marL="0" indent="0" algn="l">
              <a:buNone/>
              <a:defRPr sz="2000" b="1" u="none">
                <a:solidFill>
                  <a:srgbClr val="575757"/>
                </a:solidFill>
                <a:latin typeface="Verdana" pitchFamily="34" charset="0"/>
                <a:ea typeface="Verdana" pitchFamily="34" charset="0"/>
                <a:cs typeface="Verdan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fr-BE" dirty="0"/>
          </a:p>
        </p:txBody>
      </p:sp>
      <p:sp>
        <p:nvSpPr>
          <p:cNvPr id="21" name="Espace réservé du texte 20"/>
          <p:cNvSpPr>
            <a:spLocks noGrp="1"/>
          </p:cNvSpPr>
          <p:nvPr>
            <p:ph type="body" sz="quarter" idx="13"/>
          </p:nvPr>
        </p:nvSpPr>
        <p:spPr>
          <a:xfrm>
            <a:off x="1083460" y="1957643"/>
            <a:ext cx="8736971" cy="360288"/>
          </a:xfrm>
        </p:spPr>
        <p:txBody>
          <a:bodyPr>
            <a:noAutofit/>
          </a:bodyPr>
          <a:lstStyle>
            <a:lvl1pPr marL="0" indent="0">
              <a:buNone/>
              <a:defRPr sz="2000" b="1" u="none" baseline="0">
                <a:solidFill>
                  <a:srgbClr val="729BC8"/>
                </a:solidFill>
                <a:latin typeface="Verdana" pitchFamily="34" charset="0"/>
                <a:ea typeface="Verdana" pitchFamily="34" charset="0"/>
                <a:cs typeface="Verdana" pitchFamily="34" charset="0"/>
              </a:defRPr>
            </a:lvl1pPr>
          </a:lstStyle>
          <a:p>
            <a:pPr lvl="0"/>
            <a:r>
              <a:rPr lang="en-US" dirty="0"/>
              <a:t>Click to edit Master text styles</a:t>
            </a:r>
          </a:p>
        </p:txBody>
      </p:sp>
      <p:sp>
        <p:nvSpPr>
          <p:cNvPr id="26" name="Espace réservé du texte 25"/>
          <p:cNvSpPr>
            <a:spLocks noGrp="1"/>
          </p:cNvSpPr>
          <p:nvPr>
            <p:ph type="body" sz="quarter" idx="14"/>
          </p:nvPr>
        </p:nvSpPr>
        <p:spPr>
          <a:xfrm>
            <a:off x="1083461" y="2533670"/>
            <a:ext cx="8750300" cy="360363"/>
          </a:xfrm>
        </p:spPr>
        <p:txBody>
          <a:bodyPr>
            <a:noAutofit/>
          </a:bodyPr>
          <a:lstStyle>
            <a:lvl1pPr marL="0" indent="0">
              <a:buNone/>
              <a:defRPr sz="2000" u="none" baseline="0">
                <a:solidFill>
                  <a:srgbClr val="575757"/>
                </a:solidFill>
                <a:latin typeface="Verdana" pitchFamily="34" charset="0"/>
                <a:ea typeface="Verdana" pitchFamily="34" charset="0"/>
                <a:cs typeface="Verdana" pitchFamily="34" charset="0"/>
              </a:defRPr>
            </a:lvl1pPr>
          </a:lstStyle>
          <a:p>
            <a:pPr lvl="0"/>
            <a:r>
              <a:rPr lang="en-US" dirty="0"/>
              <a:t>Click to edit Master text styles</a:t>
            </a:r>
          </a:p>
        </p:txBody>
      </p:sp>
      <p:sp>
        <p:nvSpPr>
          <p:cNvPr id="28" name="Espace réservé du texte 27"/>
          <p:cNvSpPr>
            <a:spLocks noGrp="1"/>
          </p:cNvSpPr>
          <p:nvPr>
            <p:ph type="body" sz="quarter" idx="15"/>
          </p:nvPr>
        </p:nvSpPr>
        <p:spPr>
          <a:xfrm>
            <a:off x="527382" y="261020"/>
            <a:ext cx="10273141" cy="777205"/>
          </a:xfrm>
        </p:spPr>
        <p:txBody>
          <a:bodyPr>
            <a:normAutofit/>
          </a:bodyPr>
          <a:lstStyle>
            <a:lvl1pPr marL="0" indent="0" algn="l">
              <a:buNone/>
              <a:defRPr sz="2400" b="1" baseline="0">
                <a:solidFill>
                  <a:srgbClr val="729BC8"/>
                </a:solidFill>
                <a:latin typeface="Verdana" pitchFamily="34" charset="0"/>
                <a:ea typeface="Verdana" pitchFamily="34" charset="0"/>
                <a:cs typeface="Verdana" pitchFamily="34" charset="0"/>
              </a:defRPr>
            </a:lvl1pPr>
          </a:lstStyle>
          <a:p>
            <a:pPr lvl="0"/>
            <a:r>
              <a:rPr lang="en-US" dirty="0"/>
              <a:t>Click to edit Master text styles</a:t>
            </a:r>
          </a:p>
        </p:txBody>
      </p:sp>
      <p:sp>
        <p:nvSpPr>
          <p:cNvPr id="30" name="Espace réservé du texte 29"/>
          <p:cNvSpPr>
            <a:spLocks noGrp="1"/>
          </p:cNvSpPr>
          <p:nvPr>
            <p:ph type="body" sz="quarter" idx="16"/>
          </p:nvPr>
        </p:nvSpPr>
        <p:spPr>
          <a:xfrm>
            <a:off x="1075737" y="3109771"/>
            <a:ext cx="8752417" cy="433387"/>
          </a:xfrm>
        </p:spPr>
        <p:txBody>
          <a:bodyPr>
            <a:normAutofit/>
          </a:bodyPr>
          <a:lstStyle>
            <a:lvl1pPr marL="0" indent="0">
              <a:buNone/>
              <a:defRPr sz="2000" u="none" baseline="0">
                <a:solidFill>
                  <a:srgbClr val="729BC8"/>
                </a:solidFill>
                <a:latin typeface="Verdana" pitchFamily="34" charset="0"/>
                <a:ea typeface="Verdana" pitchFamily="34" charset="0"/>
                <a:cs typeface="Verdana" pitchFamily="34" charset="0"/>
              </a:defRPr>
            </a:lvl1pPr>
          </a:lstStyle>
          <a:p>
            <a:pPr lvl="0"/>
            <a:r>
              <a:rPr lang="en-US" dirty="0"/>
              <a:t>Click to edit Master text styles</a:t>
            </a:r>
          </a:p>
        </p:txBody>
      </p:sp>
    </p:spTree>
    <p:extLst>
      <p:ext uri="{BB962C8B-B14F-4D97-AF65-F5344CB8AC3E}">
        <p14:creationId xmlns:p14="http://schemas.microsoft.com/office/powerpoint/2010/main" val="1108570580"/>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merciem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FF2C8D-4971-7583-6236-5AA8FFA69DEB}"/>
              </a:ext>
            </a:extLst>
          </p:cNvPr>
          <p:cNvSpPr>
            <a:spLocks/>
          </p:cNvSpPr>
          <p:nvPr userDrawn="1"/>
        </p:nvSpPr>
        <p:spPr bwMode="auto">
          <a:xfrm>
            <a:off x="914400" y="2622550"/>
            <a:ext cx="10363200" cy="1254125"/>
          </a:xfrm>
          <a:prstGeom prst="rect">
            <a:avLst/>
          </a:prstGeom>
          <a:solidFill>
            <a:srgbClr val="729BC8"/>
          </a:solidFill>
          <a:ln>
            <a:noFill/>
          </a:ln>
        </p:spPr>
        <p:txBody>
          <a:bodyPr tIns="72000" bIns="7200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r>
              <a:rPr lang="en-GB" altLang="en-US" sz="2400" b="1" dirty="0">
                <a:solidFill>
                  <a:schemeClr val="bg1"/>
                </a:solidFill>
                <a:latin typeface="Verdana" panose="020B0604030504040204" pitchFamily="34" charset="0"/>
              </a:rPr>
              <a:t>Your medicines and health products,</a:t>
            </a:r>
            <a:br>
              <a:rPr lang="en-GB" altLang="en-US" sz="2400" b="1" dirty="0">
                <a:solidFill>
                  <a:schemeClr val="bg1"/>
                </a:solidFill>
                <a:latin typeface="Verdana" panose="020B0604030504040204" pitchFamily="34" charset="0"/>
              </a:rPr>
            </a:br>
            <a:r>
              <a:rPr lang="en-GB" altLang="en-US" sz="2400" b="1" dirty="0">
                <a:solidFill>
                  <a:schemeClr val="bg1"/>
                </a:solidFill>
                <a:latin typeface="Verdana" panose="020B0604030504040204" pitchFamily="34" charset="0"/>
              </a:rPr>
              <a:t>our concern</a:t>
            </a:r>
          </a:p>
          <a:p>
            <a:pPr algn="ctr" eaLnBrk="1" hangingPunct="1">
              <a:defRPr/>
            </a:pPr>
            <a:endParaRPr lang="en-GB" altLang="en-US" sz="2400" b="1" dirty="0">
              <a:solidFill>
                <a:schemeClr val="bg1"/>
              </a:solidFill>
              <a:latin typeface="Verdana" panose="020B0604030504040204" pitchFamily="34" charset="0"/>
            </a:endParaRPr>
          </a:p>
        </p:txBody>
      </p:sp>
      <p:pic>
        <p:nvPicPr>
          <p:cNvPr id="3" name="Image 8" descr="afmps Logo En - Acronyme.jpg">
            <a:extLst>
              <a:ext uri="{FF2B5EF4-FFF2-40B4-BE49-F238E27FC236}">
                <a16:creationId xmlns:a16="http://schemas.microsoft.com/office/drawing/2014/main" id="{C102907A-186F-EDC5-0E10-24745F280F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5650" y="5734050"/>
            <a:ext cx="1820863"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D:\DidCreat\AFMPS - FAGG\Template Word PP\be.jpg">
            <a:extLst>
              <a:ext uri="{FF2B5EF4-FFF2-40B4-BE49-F238E27FC236}">
                <a16:creationId xmlns:a16="http://schemas.microsoft.com/office/drawing/2014/main" id="{CFDDB64C-8C63-4C69-BE1C-CE77C9260AD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403013" y="6288088"/>
            <a:ext cx="4540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9062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Couvertur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Image 6">
            <a:extLst>
              <a:ext uri="{FF2B5EF4-FFF2-40B4-BE49-F238E27FC236}">
                <a16:creationId xmlns:a16="http://schemas.microsoft.com/office/drawing/2014/main" id="{95E63628-836E-F231-0177-9BD10CD2749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95288" y="5314950"/>
            <a:ext cx="3455987"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descr="D:\DidCreat\AFMPS - FAGG\Template Word PP\be.jpg">
            <a:extLst>
              <a:ext uri="{FF2B5EF4-FFF2-40B4-BE49-F238E27FC236}">
                <a16:creationId xmlns:a16="http://schemas.microsoft.com/office/drawing/2014/main" id="{FFD9AF26-97A9-C444-01B4-7555E26750F4}"/>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403013" y="6288088"/>
            <a:ext cx="4540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86370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8.jpeg"/><Relationship Id="rId4" Type="http://schemas.openxmlformats.org/officeDocument/2006/relationships/slideLayout" Target="../slideLayouts/slideLayout15.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9" Type="http://schemas.openxmlformats.org/officeDocument/2006/relationships/image" Target="../media/image8.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theme" Target="../theme/theme5.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21" Type="http://schemas.openxmlformats.org/officeDocument/2006/relationships/image" Target="../media/image10.png"/><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theme" Target="../theme/theme6.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a:extLst>
              <a:ext uri="{FF2B5EF4-FFF2-40B4-BE49-F238E27FC236}">
                <a16:creationId xmlns:a16="http://schemas.microsoft.com/office/drawing/2014/main" id="{049F04AC-A789-F7AC-D694-A63D12BDAE6F}"/>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en-US"/>
              <a:t>Modifiez le style du titre</a:t>
            </a:r>
            <a:endParaRPr lang="fr-BE" altLang="en-US"/>
          </a:p>
        </p:txBody>
      </p:sp>
      <p:sp>
        <p:nvSpPr>
          <p:cNvPr id="1027" name="Espace réservé du texte 2">
            <a:extLst>
              <a:ext uri="{FF2B5EF4-FFF2-40B4-BE49-F238E27FC236}">
                <a16:creationId xmlns:a16="http://schemas.microsoft.com/office/drawing/2014/main" id="{22C90090-8962-1180-A4E6-3E7DF8AFF59C}"/>
              </a:ext>
            </a:extLst>
          </p:cNvPr>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en-US"/>
              <a:t>Modifiez les styles du texte du masque</a:t>
            </a:r>
          </a:p>
          <a:p>
            <a:pPr lvl="1"/>
            <a:r>
              <a:rPr lang="fr-FR" altLang="en-US"/>
              <a:t>Deuxième niveau</a:t>
            </a:r>
          </a:p>
          <a:p>
            <a:pPr lvl="2"/>
            <a:r>
              <a:rPr lang="fr-FR" altLang="en-US"/>
              <a:t>Troisième niveau</a:t>
            </a:r>
          </a:p>
          <a:p>
            <a:pPr lvl="3"/>
            <a:r>
              <a:rPr lang="fr-FR" altLang="en-US"/>
              <a:t>Quatrième niveau</a:t>
            </a:r>
          </a:p>
          <a:p>
            <a:pPr lvl="4"/>
            <a:r>
              <a:rPr lang="fr-FR" altLang="en-US"/>
              <a:t>Cinquième niveau</a:t>
            </a:r>
            <a:endParaRPr lang="fr-BE" altLang="en-US"/>
          </a:p>
        </p:txBody>
      </p:sp>
      <p:sp>
        <p:nvSpPr>
          <p:cNvPr id="5" name="Espace réservé du pied de page 4">
            <a:extLst>
              <a:ext uri="{FF2B5EF4-FFF2-40B4-BE49-F238E27FC236}">
                <a16:creationId xmlns:a16="http://schemas.microsoft.com/office/drawing/2014/main" id="{C5285AD4-784C-C6A5-EC19-FCD1FC0D9618}"/>
              </a:ext>
            </a:extLst>
          </p:cNvPr>
          <p:cNvSpPr>
            <a:spLocks noGrp="1"/>
          </p:cNvSpPr>
          <p:nvPr>
            <p:ph type="ftr" sz="quarter" idx="3"/>
          </p:nvPr>
        </p:nvSpPr>
        <p:spPr>
          <a:xfrm>
            <a:off x="4165600" y="6356350"/>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anose="020F0502020204030204" pitchFamily="34" charset="0"/>
              </a:defRPr>
            </a:lvl1pPr>
          </a:lstStyle>
          <a:p>
            <a:pPr>
              <a:defRPr/>
            </a:pPr>
            <a:fld id="{93302E86-2F48-4D4B-8EA0-8F51FB21B2AF}" type="slidenum">
              <a:rPr lang="fr-BE" altLang="en-US"/>
              <a:pPr>
                <a:defRPr/>
              </a:pPr>
              <a:t>‹#›</a:t>
            </a:fld>
            <a:endParaRPr lang="fr-BE" altLang="fr-FR"/>
          </a:p>
        </p:txBody>
      </p:sp>
    </p:spTree>
  </p:cSld>
  <p:clrMap bg1="lt1" tx1="dk1" bg2="lt2" tx2="dk2" accent1="accent1" accent2="accent2" accent3="accent3" accent4="accent4" accent5="accent5" accent6="accent6" hlink="hlink" folHlink="folHlink"/>
  <p:sldLayoutIdLst>
    <p:sldLayoutId id="2147484137" r:id="rId1"/>
    <p:sldLayoutId id="2147484138" r:id="rId2"/>
    <p:sldLayoutId id="2147484139" r:id="rId3"/>
    <p:sldLayoutId id="2147484140" r:id="rId4"/>
    <p:sldLayoutId id="2147484152" r:id="rId5"/>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a:extLst>
              <a:ext uri="{FF2B5EF4-FFF2-40B4-BE49-F238E27FC236}">
                <a16:creationId xmlns:a16="http://schemas.microsoft.com/office/drawing/2014/main" id="{2EEA3399-C32A-50EB-3E93-8A01BF413A9D}"/>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en-US"/>
              <a:t>Modifiez le style du titre</a:t>
            </a:r>
            <a:endParaRPr lang="fr-BE" altLang="en-US"/>
          </a:p>
        </p:txBody>
      </p:sp>
      <p:sp>
        <p:nvSpPr>
          <p:cNvPr id="1027" name="Espace réservé du texte 2">
            <a:extLst>
              <a:ext uri="{FF2B5EF4-FFF2-40B4-BE49-F238E27FC236}">
                <a16:creationId xmlns:a16="http://schemas.microsoft.com/office/drawing/2014/main" id="{FC1A5F60-48B5-8C81-6301-59502FBA69A4}"/>
              </a:ext>
            </a:extLst>
          </p:cNvPr>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en-US"/>
              <a:t>Modifiez les styles du texte du masque</a:t>
            </a:r>
          </a:p>
          <a:p>
            <a:pPr lvl="1"/>
            <a:r>
              <a:rPr lang="fr-FR" altLang="en-US"/>
              <a:t>Deuxième niveau</a:t>
            </a:r>
          </a:p>
          <a:p>
            <a:pPr lvl="2"/>
            <a:r>
              <a:rPr lang="fr-FR" altLang="en-US"/>
              <a:t>Troisième niveau</a:t>
            </a:r>
          </a:p>
          <a:p>
            <a:pPr lvl="3"/>
            <a:r>
              <a:rPr lang="fr-FR" altLang="en-US"/>
              <a:t>Quatrième niveau</a:t>
            </a:r>
          </a:p>
          <a:p>
            <a:pPr lvl="4"/>
            <a:r>
              <a:rPr lang="fr-FR" altLang="en-US"/>
              <a:t>Cinquième niveau</a:t>
            </a:r>
            <a:endParaRPr lang="fr-BE" altLang="en-US"/>
          </a:p>
        </p:txBody>
      </p:sp>
      <p:sp>
        <p:nvSpPr>
          <p:cNvPr id="5" name="Espace réservé du pied de page 4">
            <a:extLst>
              <a:ext uri="{FF2B5EF4-FFF2-40B4-BE49-F238E27FC236}">
                <a16:creationId xmlns:a16="http://schemas.microsoft.com/office/drawing/2014/main" id="{B7F6DBCE-3F07-4335-2A38-498581D247F5}"/>
              </a:ext>
            </a:extLst>
          </p:cNvPr>
          <p:cNvSpPr>
            <a:spLocks noGrp="1"/>
          </p:cNvSpPr>
          <p:nvPr>
            <p:ph type="ftr" sz="quarter" idx="3"/>
          </p:nvPr>
        </p:nvSpPr>
        <p:spPr>
          <a:xfrm>
            <a:off x="4165600" y="6356350"/>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anose="020F0502020204030204" pitchFamily="34" charset="0"/>
              </a:defRPr>
            </a:lvl1pPr>
          </a:lstStyle>
          <a:p>
            <a:pPr>
              <a:defRPr/>
            </a:pPr>
            <a:fld id="{4700E096-9D0E-45AA-9692-DF7A47068915}" type="slidenum">
              <a:rPr lang="fr-BE" altLang="en-US"/>
              <a:pPr>
                <a:defRPr/>
              </a:pPr>
              <a:t>‹#›</a:t>
            </a:fld>
            <a:endParaRPr lang="fr-BE" altLang="fr-FR"/>
          </a:p>
        </p:txBody>
      </p:sp>
    </p:spTree>
    <p:extLst>
      <p:ext uri="{BB962C8B-B14F-4D97-AF65-F5344CB8AC3E}">
        <p14:creationId xmlns:p14="http://schemas.microsoft.com/office/powerpoint/2010/main" val="2738727642"/>
      </p:ext>
    </p:extLst>
  </p:cSld>
  <p:clrMap bg1="lt1" tx1="dk1" bg2="lt2" tx2="dk2" accent1="accent1" accent2="accent2" accent3="accent3" accent4="accent4" accent5="accent5" accent6="accent6" hlink="hlink" folHlink="folHlink"/>
  <p:sldLayoutIdLst>
    <p:sldLayoutId id="2147484146" r:id="rId1"/>
    <p:sldLayoutId id="2147484147" r:id="rId2"/>
    <p:sldLayoutId id="2147484148" r:id="rId3"/>
    <p:sldLayoutId id="2147484149" r:id="rId4"/>
    <p:sldLayoutId id="2147484153" r:id="rId5"/>
    <p:sldLayoutId id="2147484154" r:id="rId6"/>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875109" y="1269506"/>
            <a:ext cx="10707688" cy="741164"/>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a:t>Outline</a:t>
            </a:r>
          </a:p>
        </p:txBody>
      </p:sp>
      <p:sp>
        <p:nvSpPr>
          <p:cNvPr id="1027" name="Rectangle 2"/>
          <p:cNvSpPr>
            <a:spLocks noGrp="1" noChangeArrowheads="1"/>
          </p:cNvSpPr>
          <p:nvPr>
            <p:ph type="body" idx="1"/>
          </p:nvPr>
        </p:nvSpPr>
        <p:spPr bwMode="auto">
          <a:xfrm>
            <a:off x="875111" y="2122290"/>
            <a:ext cx="10350500" cy="4006453"/>
          </a:xfrm>
          <a:prstGeom prst="rect">
            <a:avLst/>
          </a:prstGeom>
          <a:noFill/>
          <a:ln w="9525">
            <a:noFill/>
            <a:round/>
            <a:headEnd/>
            <a:tailEnd/>
          </a:ln>
        </p:spPr>
        <p:txBody>
          <a:bodyPr vert="horz" wrap="square" lIns="0" tIns="28224" rIns="0" bIns="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
        <p:nvSpPr>
          <p:cNvPr id="2" name="Rectangle 3"/>
          <p:cNvSpPr>
            <a:spLocks noGrp="1" noChangeArrowheads="1"/>
          </p:cNvSpPr>
          <p:nvPr>
            <p:ph type="dt"/>
          </p:nvPr>
        </p:nvSpPr>
        <p:spPr bwMode="auto">
          <a:xfrm>
            <a:off x="686596" y="6429377"/>
            <a:ext cx="2837656" cy="24259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nSpc>
                <a:spcPct val="95000"/>
              </a:lnSpc>
              <a:defRPr sz="703">
                <a:solidFill>
                  <a:srgbClr val="999999"/>
                </a:solidFill>
              </a:defRPr>
            </a:lvl1pPr>
          </a:lstStyle>
          <a:p>
            <a:pPr>
              <a:defRPr/>
            </a:pPr>
            <a:r>
              <a:rPr lang="ru-RU"/>
              <a:t>©</a:t>
            </a:r>
            <a:r>
              <a:rPr lang="en-GB"/>
              <a:t> </a:t>
            </a:r>
            <a:r>
              <a:rPr lang="ru-RU"/>
              <a:t>201</a:t>
            </a:r>
            <a:r>
              <a:rPr lang="fr-CH"/>
              <a:t>2</a:t>
            </a:r>
            <a:r>
              <a:rPr lang="ru-RU"/>
              <a:t> ICH</a:t>
            </a:r>
          </a:p>
        </p:txBody>
      </p:sp>
      <p:sp>
        <p:nvSpPr>
          <p:cNvPr id="3" name="Rectangle 4"/>
          <p:cNvSpPr>
            <a:spLocks noGrp="1" noChangeArrowheads="1"/>
          </p:cNvSpPr>
          <p:nvPr>
            <p:ph type="ftr"/>
          </p:nvPr>
        </p:nvSpPr>
        <p:spPr bwMode="auto">
          <a:xfrm>
            <a:off x="4169176" y="6448725"/>
            <a:ext cx="3861593" cy="26937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ctr">
              <a:lnSpc>
                <a:spcPct val="95000"/>
              </a:lnSpc>
              <a:defRPr sz="984">
                <a:solidFill>
                  <a:srgbClr val="FFFFFF"/>
                </a:solidFill>
                <a:latin typeface="Times New Roman" pitchFamily="18" charset="0"/>
              </a:defRPr>
            </a:lvl1pPr>
          </a:lstStyle>
          <a:p>
            <a:pPr>
              <a:defRPr/>
            </a:pPr>
            <a:endParaRPr lang="ru-RU"/>
          </a:p>
        </p:txBody>
      </p:sp>
      <p:sp>
        <p:nvSpPr>
          <p:cNvPr id="1029" name="Rectangle 5"/>
          <p:cNvSpPr>
            <a:spLocks noGrp="1" noChangeArrowheads="1"/>
          </p:cNvSpPr>
          <p:nvPr>
            <p:ph type="sldNum"/>
          </p:nvPr>
        </p:nvSpPr>
        <p:spPr bwMode="auto">
          <a:xfrm>
            <a:off x="8572500" y="6429375"/>
            <a:ext cx="2484437" cy="2604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lnSpc>
                <a:spcPct val="95000"/>
              </a:lnSpc>
              <a:defRPr sz="703">
                <a:solidFill>
                  <a:srgbClr val="999999"/>
                </a:solidFill>
              </a:defRPr>
            </a:lvl1pPr>
          </a:lstStyle>
          <a:p>
            <a:pPr>
              <a:defRPr/>
            </a:pPr>
            <a:fld id="{94EB04C6-8F79-4FA6-896D-4C9B21465D04}" type="slidenum">
              <a:rPr lang="ru-RU"/>
              <a:pPr>
                <a:defRPr/>
              </a:pPr>
              <a:t>‹#›</a:t>
            </a:fld>
            <a:endParaRPr lang="ru-RU"/>
          </a:p>
        </p:txBody>
      </p:sp>
      <p:pic>
        <p:nvPicPr>
          <p:cNvPr id="1031" name="Рисунок 7" descr="bg_interior.jpg"/>
          <p:cNvPicPr>
            <a:picLocks noChangeAspect="1"/>
          </p:cNvPicPr>
          <p:nvPr userDrawn="1"/>
        </p:nvPicPr>
        <p:blipFill>
          <a:blip r:embed="rId10" cstate="print"/>
          <a:srcRect/>
          <a:stretch>
            <a:fillRect/>
          </a:stretch>
        </p:blipFill>
        <p:spPr bwMode="auto">
          <a:xfrm>
            <a:off x="0" y="0"/>
            <a:ext cx="12192000" cy="6858000"/>
          </a:xfrm>
          <a:prstGeom prst="rect">
            <a:avLst/>
          </a:prstGeom>
          <a:noFill/>
          <a:ln w="9525">
            <a:noFill/>
            <a:miter lim="800000"/>
            <a:headEnd/>
            <a:tailEnd/>
          </a:ln>
        </p:spPr>
      </p:pic>
    </p:spTree>
    <p:extLst>
      <p:ext uri="{BB962C8B-B14F-4D97-AF65-F5344CB8AC3E}">
        <p14:creationId xmlns:p14="http://schemas.microsoft.com/office/powerpoint/2010/main" val="4015078394"/>
      </p:ext>
    </p:extLst>
  </p:cSld>
  <p:clrMap bg1="lt1" tx1="dk1" bg2="lt2" tx2="dk2" accent1="accent1" accent2="accent2" accent3="accent3" accent4="accent4" accent5="accent5" accent6="accent6" hlink="hlink" folHlink="folHlink"/>
  <p:sldLayoutIdLst>
    <p:sldLayoutId id="2147484156" r:id="rId1"/>
    <p:sldLayoutId id="2147484157" r:id="rId2"/>
    <p:sldLayoutId id="2147484158" r:id="rId3"/>
    <p:sldLayoutId id="2147484159" r:id="rId4"/>
    <p:sldLayoutId id="2147484160" r:id="rId5"/>
    <p:sldLayoutId id="2147484161" r:id="rId6"/>
    <p:sldLayoutId id="2147484162" r:id="rId7"/>
    <p:sldLayoutId id="2147484163" r:id="rId8"/>
  </p:sldLayoutIdLst>
  <p:hf hdr="0" ftr="0"/>
  <p:txStyles>
    <p:titleStyle>
      <a:lvl1pPr algn="l" defTabSz="315888" rtl="0" eaLnBrk="0" fontAlgn="base" hangingPunct="0">
        <a:lnSpc>
          <a:spcPct val="93000"/>
        </a:lnSpc>
        <a:spcBef>
          <a:spcPct val="0"/>
        </a:spcBef>
        <a:spcAft>
          <a:spcPct val="0"/>
        </a:spcAft>
        <a:buClr>
          <a:srgbClr val="000000"/>
        </a:buClr>
        <a:buSzPct val="100000"/>
        <a:buFont typeface="Times New Roman" pitchFamily="18" charset="0"/>
        <a:defRPr sz="2813" b="1">
          <a:solidFill>
            <a:srgbClr val="0093D0"/>
          </a:solidFill>
          <a:latin typeface="+mj-lt"/>
          <a:ea typeface="+mj-ea"/>
          <a:cs typeface="+mj-cs"/>
        </a:defRPr>
      </a:lvl1pPr>
      <a:lvl2pPr algn="l" defTabSz="315888" rtl="0" eaLnBrk="0" fontAlgn="base" hangingPunct="0">
        <a:lnSpc>
          <a:spcPct val="93000"/>
        </a:lnSpc>
        <a:spcBef>
          <a:spcPct val="0"/>
        </a:spcBef>
        <a:spcAft>
          <a:spcPct val="0"/>
        </a:spcAft>
        <a:buClr>
          <a:srgbClr val="000000"/>
        </a:buClr>
        <a:buSzPct val="100000"/>
        <a:buFont typeface="Times New Roman" pitchFamily="18" charset="0"/>
        <a:defRPr sz="2813" b="1">
          <a:solidFill>
            <a:srgbClr val="0093D0"/>
          </a:solidFill>
          <a:latin typeface="Candara" pitchFamily="32" charset="0"/>
          <a:cs typeface="Lucida Sans Unicode" charset="0"/>
        </a:defRPr>
      </a:lvl2pPr>
      <a:lvl3pPr algn="l" defTabSz="315888" rtl="0" eaLnBrk="0" fontAlgn="base" hangingPunct="0">
        <a:lnSpc>
          <a:spcPct val="93000"/>
        </a:lnSpc>
        <a:spcBef>
          <a:spcPct val="0"/>
        </a:spcBef>
        <a:spcAft>
          <a:spcPct val="0"/>
        </a:spcAft>
        <a:buClr>
          <a:srgbClr val="000000"/>
        </a:buClr>
        <a:buSzPct val="100000"/>
        <a:buFont typeface="Times New Roman" pitchFamily="18" charset="0"/>
        <a:defRPr sz="2813" b="1">
          <a:solidFill>
            <a:srgbClr val="0093D0"/>
          </a:solidFill>
          <a:latin typeface="Candara" pitchFamily="32" charset="0"/>
          <a:cs typeface="Lucida Sans Unicode" charset="0"/>
        </a:defRPr>
      </a:lvl3pPr>
      <a:lvl4pPr algn="l" defTabSz="315888" rtl="0" eaLnBrk="0" fontAlgn="base" hangingPunct="0">
        <a:lnSpc>
          <a:spcPct val="93000"/>
        </a:lnSpc>
        <a:spcBef>
          <a:spcPct val="0"/>
        </a:spcBef>
        <a:spcAft>
          <a:spcPct val="0"/>
        </a:spcAft>
        <a:buClr>
          <a:srgbClr val="000000"/>
        </a:buClr>
        <a:buSzPct val="100000"/>
        <a:buFont typeface="Times New Roman" pitchFamily="18" charset="0"/>
        <a:defRPr sz="2813" b="1">
          <a:solidFill>
            <a:srgbClr val="0093D0"/>
          </a:solidFill>
          <a:latin typeface="Candara" pitchFamily="32" charset="0"/>
          <a:cs typeface="Lucida Sans Unicode" charset="0"/>
        </a:defRPr>
      </a:lvl4pPr>
      <a:lvl5pPr algn="l" defTabSz="315888" rtl="0" eaLnBrk="0" fontAlgn="base" hangingPunct="0">
        <a:lnSpc>
          <a:spcPct val="93000"/>
        </a:lnSpc>
        <a:spcBef>
          <a:spcPct val="0"/>
        </a:spcBef>
        <a:spcAft>
          <a:spcPct val="0"/>
        </a:spcAft>
        <a:buClr>
          <a:srgbClr val="000000"/>
        </a:buClr>
        <a:buSzPct val="100000"/>
        <a:buFont typeface="Times New Roman" pitchFamily="18" charset="0"/>
        <a:defRPr sz="2813" b="1">
          <a:solidFill>
            <a:srgbClr val="0093D0"/>
          </a:solidFill>
          <a:latin typeface="Candara" pitchFamily="32" charset="0"/>
          <a:cs typeface="Lucida Sans Unicode" charset="0"/>
        </a:defRPr>
      </a:lvl5pPr>
      <a:lvl6pPr marL="1768078" indent="-160734" algn="ctr" defTabSz="315888" rtl="0" fontAlgn="base" hangingPunct="0">
        <a:lnSpc>
          <a:spcPct val="93000"/>
        </a:lnSpc>
        <a:spcBef>
          <a:spcPct val="0"/>
        </a:spcBef>
        <a:spcAft>
          <a:spcPct val="0"/>
        </a:spcAft>
        <a:buClr>
          <a:srgbClr val="000000"/>
        </a:buClr>
        <a:buSzPct val="100000"/>
        <a:buFont typeface="Times New Roman" pitchFamily="18" charset="0"/>
        <a:defRPr sz="3094">
          <a:solidFill>
            <a:srgbClr val="FFFFFF"/>
          </a:solidFill>
          <a:latin typeface="Arial" charset="0"/>
          <a:cs typeface="Lucida Sans Unicode" charset="0"/>
        </a:defRPr>
      </a:lvl6pPr>
      <a:lvl7pPr marL="2089547" indent="-160734" algn="ctr" defTabSz="315888" rtl="0" fontAlgn="base" hangingPunct="0">
        <a:lnSpc>
          <a:spcPct val="93000"/>
        </a:lnSpc>
        <a:spcBef>
          <a:spcPct val="0"/>
        </a:spcBef>
        <a:spcAft>
          <a:spcPct val="0"/>
        </a:spcAft>
        <a:buClr>
          <a:srgbClr val="000000"/>
        </a:buClr>
        <a:buSzPct val="100000"/>
        <a:buFont typeface="Times New Roman" pitchFamily="18" charset="0"/>
        <a:defRPr sz="3094">
          <a:solidFill>
            <a:srgbClr val="FFFFFF"/>
          </a:solidFill>
          <a:latin typeface="Arial" charset="0"/>
          <a:cs typeface="Lucida Sans Unicode" charset="0"/>
        </a:defRPr>
      </a:lvl7pPr>
      <a:lvl8pPr marL="2411016" indent="-160734" algn="ctr" defTabSz="315888" rtl="0" fontAlgn="base" hangingPunct="0">
        <a:lnSpc>
          <a:spcPct val="93000"/>
        </a:lnSpc>
        <a:spcBef>
          <a:spcPct val="0"/>
        </a:spcBef>
        <a:spcAft>
          <a:spcPct val="0"/>
        </a:spcAft>
        <a:buClr>
          <a:srgbClr val="000000"/>
        </a:buClr>
        <a:buSzPct val="100000"/>
        <a:buFont typeface="Times New Roman" pitchFamily="18" charset="0"/>
        <a:defRPr sz="3094">
          <a:solidFill>
            <a:srgbClr val="FFFFFF"/>
          </a:solidFill>
          <a:latin typeface="Arial" charset="0"/>
          <a:cs typeface="Lucida Sans Unicode" charset="0"/>
        </a:defRPr>
      </a:lvl8pPr>
      <a:lvl9pPr marL="2732484" indent="-160734" algn="ctr" defTabSz="315888" rtl="0" fontAlgn="base" hangingPunct="0">
        <a:lnSpc>
          <a:spcPct val="93000"/>
        </a:lnSpc>
        <a:spcBef>
          <a:spcPct val="0"/>
        </a:spcBef>
        <a:spcAft>
          <a:spcPct val="0"/>
        </a:spcAft>
        <a:buClr>
          <a:srgbClr val="000000"/>
        </a:buClr>
        <a:buSzPct val="100000"/>
        <a:buFont typeface="Times New Roman" pitchFamily="18" charset="0"/>
        <a:defRPr sz="3094">
          <a:solidFill>
            <a:srgbClr val="FFFFFF"/>
          </a:solidFill>
          <a:latin typeface="Arial" charset="0"/>
          <a:cs typeface="Lucida Sans Unicode" charset="0"/>
        </a:defRPr>
      </a:lvl9pPr>
    </p:titleStyle>
    <p:bodyStyle>
      <a:lvl1pPr marL="191988" indent="-191988" algn="l" defTabSz="315888" rtl="0" eaLnBrk="0" fontAlgn="base" hangingPunct="0">
        <a:spcBef>
          <a:spcPct val="50000"/>
        </a:spcBef>
        <a:spcAft>
          <a:spcPct val="0"/>
        </a:spcAft>
        <a:buClr>
          <a:srgbClr val="0093D0"/>
        </a:buClr>
        <a:buSzPct val="120000"/>
        <a:buChar char="•"/>
        <a:defRPr sz="1758" b="1">
          <a:solidFill>
            <a:schemeClr val="tx1"/>
          </a:solidFill>
          <a:latin typeface="+mn-lt"/>
          <a:ea typeface="+mn-ea"/>
          <a:cs typeface="+mn-cs"/>
        </a:defRPr>
      </a:lvl1pPr>
      <a:lvl2pPr marL="505644" indent="-187523" algn="l" defTabSz="315888" rtl="0" eaLnBrk="0" fontAlgn="base" hangingPunct="0">
        <a:spcBef>
          <a:spcPct val="20000"/>
        </a:spcBef>
        <a:spcAft>
          <a:spcPct val="0"/>
        </a:spcAft>
        <a:buClr>
          <a:srgbClr val="0093D0"/>
        </a:buClr>
        <a:buSzPct val="80000"/>
        <a:buChar char="o"/>
        <a:defRPr sz="1617">
          <a:solidFill>
            <a:schemeClr val="tx1"/>
          </a:solidFill>
          <a:latin typeface="+mn-lt"/>
          <a:cs typeface="+mn-cs"/>
        </a:defRPr>
      </a:lvl2pPr>
      <a:lvl3pPr marL="759023" indent="-127248" algn="l" defTabSz="315888" rtl="0" eaLnBrk="0" fontAlgn="base" hangingPunct="0">
        <a:spcBef>
          <a:spcPct val="10000"/>
        </a:spcBef>
        <a:spcAft>
          <a:spcPct val="0"/>
        </a:spcAft>
        <a:buClr>
          <a:srgbClr val="0093D0"/>
        </a:buClr>
        <a:buSzPct val="110000"/>
        <a:buFont typeface="Arial" charset="0"/>
        <a:buChar char="-"/>
        <a:defRPr sz="1406">
          <a:solidFill>
            <a:schemeClr val="tx1"/>
          </a:solidFill>
          <a:latin typeface="+mn-lt"/>
          <a:cs typeface="+mn-cs"/>
        </a:defRPr>
      </a:lvl3pPr>
      <a:lvl4pPr marL="1125141" indent="-160734" algn="l" defTabSz="315888" rtl="0" eaLnBrk="0" fontAlgn="base" hangingPunct="0">
        <a:spcBef>
          <a:spcPct val="0"/>
        </a:spcBef>
        <a:spcAft>
          <a:spcPct val="0"/>
        </a:spcAft>
        <a:buClr>
          <a:srgbClr val="000000"/>
        </a:buClr>
        <a:buSzPct val="100000"/>
        <a:buChar char="•"/>
        <a:defRPr sz="1406">
          <a:solidFill>
            <a:schemeClr val="tx1"/>
          </a:solidFill>
          <a:latin typeface="+mn-lt"/>
          <a:cs typeface="+mn-cs"/>
        </a:defRPr>
      </a:lvl4pPr>
      <a:lvl5pPr marL="1446609" indent="-160734" algn="l" defTabSz="315888" rtl="0" eaLnBrk="0" fontAlgn="base" hangingPunct="0">
        <a:spcBef>
          <a:spcPct val="0"/>
        </a:spcBef>
        <a:spcAft>
          <a:spcPct val="0"/>
        </a:spcAft>
        <a:buClr>
          <a:srgbClr val="000000"/>
        </a:buClr>
        <a:buSzPct val="100000"/>
        <a:buChar char="•"/>
        <a:defRPr sz="1406">
          <a:solidFill>
            <a:schemeClr val="tx1"/>
          </a:solidFill>
          <a:latin typeface="+mn-lt"/>
          <a:cs typeface="+mn-cs"/>
        </a:defRPr>
      </a:lvl5pPr>
      <a:lvl6pPr marL="1768078" indent="-160734" algn="l" defTabSz="315888" rtl="0" fontAlgn="base" hangingPunct="0">
        <a:lnSpc>
          <a:spcPct val="93000"/>
        </a:lnSpc>
        <a:spcBef>
          <a:spcPct val="0"/>
        </a:spcBef>
        <a:spcAft>
          <a:spcPts val="203"/>
        </a:spcAft>
        <a:buClr>
          <a:srgbClr val="000000"/>
        </a:buClr>
        <a:buSzPct val="100000"/>
        <a:buFont typeface="Times New Roman" pitchFamily="18" charset="0"/>
        <a:defRPr sz="1406">
          <a:solidFill>
            <a:srgbClr val="FFFFFF"/>
          </a:solidFill>
          <a:latin typeface="+mn-lt"/>
          <a:cs typeface="+mn-cs"/>
        </a:defRPr>
      </a:lvl6pPr>
      <a:lvl7pPr marL="2089547" indent="-160734" algn="l" defTabSz="315888" rtl="0" fontAlgn="base" hangingPunct="0">
        <a:lnSpc>
          <a:spcPct val="93000"/>
        </a:lnSpc>
        <a:spcBef>
          <a:spcPct val="0"/>
        </a:spcBef>
        <a:spcAft>
          <a:spcPts val="203"/>
        </a:spcAft>
        <a:buClr>
          <a:srgbClr val="000000"/>
        </a:buClr>
        <a:buSzPct val="100000"/>
        <a:buFont typeface="Times New Roman" pitchFamily="18" charset="0"/>
        <a:defRPr sz="1406">
          <a:solidFill>
            <a:srgbClr val="FFFFFF"/>
          </a:solidFill>
          <a:latin typeface="+mn-lt"/>
          <a:cs typeface="+mn-cs"/>
        </a:defRPr>
      </a:lvl7pPr>
      <a:lvl8pPr marL="2411016" indent="-160734" algn="l" defTabSz="315888" rtl="0" fontAlgn="base" hangingPunct="0">
        <a:lnSpc>
          <a:spcPct val="93000"/>
        </a:lnSpc>
        <a:spcBef>
          <a:spcPct val="0"/>
        </a:spcBef>
        <a:spcAft>
          <a:spcPts val="203"/>
        </a:spcAft>
        <a:buClr>
          <a:srgbClr val="000000"/>
        </a:buClr>
        <a:buSzPct val="100000"/>
        <a:buFont typeface="Times New Roman" pitchFamily="18" charset="0"/>
        <a:defRPr sz="1406">
          <a:solidFill>
            <a:srgbClr val="FFFFFF"/>
          </a:solidFill>
          <a:latin typeface="+mn-lt"/>
          <a:cs typeface="+mn-cs"/>
        </a:defRPr>
      </a:lvl8pPr>
      <a:lvl9pPr marL="2732484" indent="-160734" algn="l" defTabSz="315888" rtl="0" fontAlgn="base" hangingPunct="0">
        <a:lnSpc>
          <a:spcPct val="93000"/>
        </a:lnSpc>
        <a:spcBef>
          <a:spcPct val="0"/>
        </a:spcBef>
        <a:spcAft>
          <a:spcPts val="203"/>
        </a:spcAft>
        <a:buClr>
          <a:srgbClr val="000000"/>
        </a:buClr>
        <a:buSzPct val="100000"/>
        <a:buFont typeface="Times New Roman" pitchFamily="18" charset="0"/>
        <a:defRPr sz="1406">
          <a:solidFill>
            <a:srgbClr val="FFFFFF"/>
          </a:solidFill>
          <a:latin typeface="+mn-lt"/>
          <a:cs typeface="+mn-cs"/>
        </a:defRPr>
      </a:lvl9pPr>
    </p:bodyStyle>
    <p:otherStyle>
      <a:defPPr>
        <a:defRPr lang="ru-RU"/>
      </a:defPPr>
      <a:lvl1pPr marL="0" algn="l" defTabSz="642938" rtl="0" eaLnBrk="1" latinLnBrk="0" hangingPunct="1">
        <a:defRPr sz="1266" kern="1200">
          <a:solidFill>
            <a:schemeClr val="tx1"/>
          </a:solidFill>
          <a:latin typeface="+mn-lt"/>
          <a:ea typeface="+mn-ea"/>
          <a:cs typeface="+mn-cs"/>
        </a:defRPr>
      </a:lvl1pPr>
      <a:lvl2pPr marL="321469" algn="l" defTabSz="642938" rtl="0" eaLnBrk="1" latinLnBrk="0" hangingPunct="1">
        <a:defRPr sz="1266" kern="1200">
          <a:solidFill>
            <a:schemeClr val="tx1"/>
          </a:solidFill>
          <a:latin typeface="+mn-lt"/>
          <a:ea typeface="+mn-ea"/>
          <a:cs typeface="+mn-cs"/>
        </a:defRPr>
      </a:lvl2pPr>
      <a:lvl3pPr marL="642938" algn="l" defTabSz="642938" rtl="0" eaLnBrk="1" latinLnBrk="0" hangingPunct="1">
        <a:defRPr sz="1266" kern="1200">
          <a:solidFill>
            <a:schemeClr val="tx1"/>
          </a:solidFill>
          <a:latin typeface="+mn-lt"/>
          <a:ea typeface="+mn-ea"/>
          <a:cs typeface="+mn-cs"/>
        </a:defRPr>
      </a:lvl3pPr>
      <a:lvl4pPr marL="964406" algn="l" defTabSz="642938" rtl="0" eaLnBrk="1" latinLnBrk="0" hangingPunct="1">
        <a:defRPr sz="1266" kern="1200">
          <a:solidFill>
            <a:schemeClr val="tx1"/>
          </a:solidFill>
          <a:latin typeface="+mn-lt"/>
          <a:ea typeface="+mn-ea"/>
          <a:cs typeface="+mn-cs"/>
        </a:defRPr>
      </a:lvl4pPr>
      <a:lvl5pPr marL="1285875" algn="l" defTabSz="642938" rtl="0" eaLnBrk="1" latinLnBrk="0" hangingPunct="1">
        <a:defRPr sz="1266" kern="1200">
          <a:solidFill>
            <a:schemeClr val="tx1"/>
          </a:solidFill>
          <a:latin typeface="+mn-lt"/>
          <a:ea typeface="+mn-ea"/>
          <a:cs typeface="+mn-cs"/>
        </a:defRPr>
      </a:lvl5pPr>
      <a:lvl6pPr marL="1607344" algn="l" defTabSz="642938" rtl="0" eaLnBrk="1" latinLnBrk="0" hangingPunct="1">
        <a:defRPr sz="1266" kern="1200">
          <a:solidFill>
            <a:schemeClr val="tx1"/>
          </a:solidFill>
          <a:latin typeface="+mn-lt"/>
          <a:ea typeface="+mn-ea"/>
          <a:cs typeface="+mn-cs"/>
        </a:defRPr>
      </a:lvl6pPr>
      <a:lvl7pPr marL="1928813" algn="l" defTabSz="642938" rtl="0" eaLnBrk="1" latinLnBrk="0" hangingPunct="1">
        <a:defRPr sz="1266" kern="1200">
          <a:solidFill>
            <a:schemeClr val="tx1"/>
          </a:solidFill>
          <a:latin typeface="+mn-lt"/>
          <a:ea typeface="+mn-ea"/>
          <a:cs typeface="+mn-cs"/>
        </a:defRPr>
      </a:lvl7pPr>
      <a:lvl8pPr marL="2250281" algn="l" defTabSz="642938" rtl="0" eaLnBrk="1" latinLnBrk="0" hangingPunct="1">
        <a:defRPr sz="1266" kern="1200">
          <a:solidFill>
            <a:schemeClr val="tx1"/>
          </a:solidFill>
          <a:latin typeface="+mn-lt"/>
          <a:ea typeface="+mn-ea"/>
          <a:cs typeface="+mn-cs"/>
        </a:defRPr>
      </a:lvl8pPr>
      <a:lvl9pPr marL="2571750" algn="l" defTabSz="642938" rtl="0" eaLnBrk="1" latinLnBrk="0" hangingPunct="1">
        <a:defRPr sz="126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875109" y="1269505"/>
            <a:ext cx="10707688" cy="741164"/>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a:t>Outline</a:t>
            </a:r>
          </a:p>
        </p:txBody>
      </p:sp>
      <p:sp>
        <p:nvSpPr>
          <p:cNvPr id="1027" name="Rectangle 2"/>
          <p:cNvSpPr>
            <a:spLocks noGrp="1" noChangeArrowheads="1"/>
          </p:cNvSpPr>
          <p:nvPr>
            <p:ph type="body" idx="1"/>
          </p:nvPr>
        </p:nvSpPr>
        <p:spPr bwMode="auto">
          <a:xfrm>
            <a:off x="875111" y="2122290"/>
            <a:ext cx="10350500" cy="4006453"/>
          </a:xfrm>
          <a:prstGeom prst="rect">
            <a:avLst/>
          </a:prstGeom>
          <a:noFill/>
          <a:ln w="9525">
            <a:noFill/>
            <a:round/>
            <a:headEnd/>
            <a:tailEnd/>
          </a:ln>
        </p:spPr>
        <p:txBody>
          <a:bodyPr vert="horz" wrap="square" lIns="0" tIns="28224" rIns="0" bIns="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
        <p:nvSpPr>
          <p:cNvPr id="2" name="Rectangle 3"/>
          <p:cNvSpPr>
            <a:spLocks noGrp="1" noChangeArrowheads="1"/>
          </p:cNvSpPr>
          <p:nvPr>
            <p:ph type="dt"/>
          </p:nvPr>
        </p:nvSpPr>
        <p:spPr bwMode="auto">
          <a:xfrm>
            <a:off x="686595" y="6429376"/>
            <a:ext cx="2837656" cy="24259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nSpc>
                <a:spcPct val="95000"/>
              </a:lnSpc>
              <a:defRPr sz="938">
                <a:solidFill>
                  <a:srgbClr val="999999"/>
                </a:solidFill>
              </a:defRPr>
            </a:lvl1pPr>
          </a:lstStyle>
          <a:p>
            <a:pPr>
              <a:defRPr/>
            </a:pPr>
            <a:endParaRPr lang="ru-RU" dirty="0"/>
          </a:p>
        </p:txBody>
      </p:sp>
      <p:sp>
        <p:nvSpPr>
          <p:cNvPr id="3" name="Rectangle 4"/>
          <p:cNvSpPr>
            <a:spLocks noGrp="1" noChangeArrowheads="1"/>
          </p:cNvSpPr>
          <p:nvPr>
            <p:ph type="ftr"/>
          </p:nvPr>
        </p:nvSpPr>
        <p:spPr bwMode="auto">
          <a:xfrm>
            <a:off x="4169174" y="6448724"/>
            <a:ext cx="3861593" cy="26937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ctr">
              <a:lnSpc>
                <a:spcPct val="95000"/>
              </a:lnSpc>
              <a:defRPr sz="1313">
                <a:solidFill>
                  <a:srgbClr val="FFFFFF"/>
                </a:solidFill>
                <a:latin typeface="Times New Roman" pitchFamily="18" charset="0"/>
              </a:defRPr>
            </a:lvl1pPr>
          </a:lstStyle>
          <a:p>
            <a:pPr>
              <a:defRPr/>
            </a:pPr>
            <a:endParaRPr lang="ru-RU" dirty="0"/>
          </a:p>
        </p:txBody>
      </p:sp>
      <p:sp>
        <p:nvSpPr>
          <p:cNvPr id="1029" name="Rectangle 5"/>
          <p:cNvSpPr>
            <a:spLocks noGrp="1" noChangeArrowheads="1"/>
          </p:cNvSpPr>
          <p:nvPr>
            <p:ph type="sldNum"/>
          </p:nvPr>
        </p:nvSpPr>
        <p:spPr bwMode="auto">
          <a:xfrm>
            <a:off x="8572500" y="6429375"/>
            <a:ext cx="2484437" cy="2604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lnSpc>
                <a:spcPct val="95000"/>
              </a:lnSpc>
              <a:defRPr sz="938">
                <a:solidFill>
                  <a:srgbClr val="999999"/>
                </a:solidFill>
              </a:defRPr>
            </a:lvl1pPr>
          </a:lstStyle>
          <a:p>
            <a:pPr>
              <a:defRPr/>
            </a:pPr>
            <a:fld id="{94EB04C6-8F79-4FA6-896D-4C9B21465D04}" type="slidenum">
              <a:rPr lang="ru-RU"/>
              <a:pPr>
                <a:defRPr/>
              </a:pPr>
              <a:t>‹#›</a:t>
            </a:fld>
            <a:endParaRPr lang="ru-RU" dirty="0"/>
          </a:p>
        </p:txBody>
      </p:sp>
      <p:pic>
        <p:nvPicPr>
          <p:cNvPr id="1031" name="Рисунок 7" descr="bg_interior.jpg"/>
          <p:cNvPicPr>
            <a:picLocks noChangeAspect="1"/>
          </p:cNvPicPr>
          <p:nvPr userDrawn="1"/>
        </p:nvPicPr>
        <p:blipFill>
          <a:blip r:embed="rId9" cstate="print"/>
          <a:srcRect/>
          <a:stretch>
            <a:fillRect/>
          </a:stretch>
        </p:blipFill>
        <p:spPr bwMode="auto">
          <a:xfrm>
            <a:off x="0" y="0"/>
            <a:ext cx="12192000" cy="6858000"/>
          </a:xfrm>
          <a:prstGeom prst="rect">
            <a:avLst/>
          </a:prstGeom>
          <a:noFill/>
          <a:ln w="9525">
            <a:noFill/>
            <a:miter lim="800000"/>
            <a:headEnd/>
            <a:tailEnd/>
          </a:ln>
        </p:spPr>
      </p:pic>
    </p:spTree>
    <p:extLst>
      <p:ext uri="{BB962C8B-B14F-4D97-AF65-F5344CB8AC3E}">
        <p14:creationId xmlns:p14="http://schemas.microsoft.com/office/powerpoint/2010/main" val="205841253"/>
      </p:ext>
    </p:extLst>
  </p:cSld>
  <p:clrMap bg1="lt1" tx1="dk1" bg2="lt2" tx2="dk2" accent1="accent1" accent2="accent2" accent3="accent3" accent4="accent4" accent5="accent5" accent6="accent6" hlink="hlink" folHlink="folHlink"/>
  <p:sldLayoutIdLst>
    <p:sldLayoutId id="2147484165" r:id="rId1"/>
    <p:sldLayoutId id="2147484166" r:id="rId2"/>
    <p:sldLayoutId id="2147484167" r:id="rId3"/>
    <p:sldLayoutId id="2147484168" r:id="rId4"/>
    <p:sldLayoutId id="2147484169" r:id="rId5"/>
    <p:sldLayoutId id="2147484170" r:id="rId6"/>
    <p:sldLayoutId id="2147484171" r:id="rId7"/>
  </p:sldLayoutIdLst>
  <p:hf hdr="0" ftr="0" dt="0"/>
  <p:txStyles>
    <p:titleStyle>
      <a:lvl1pPr algn="l" defTabSz="421184" rtl="0" eaLnBrk="0" fontAlgn="base" hangingPunct="0">
        <a:lnSpc>
          <a:spcPct val="93000"/>
        </a:lnSpc>
        <a:spcBef>
          <a:spcPct val="0"/>
        </a:spcBef>
        <a:spcAft>
          <a:spcPct val="0"/>
        </a:spcAft>
        <a:buClr>
          <a:srgbClr val="000000"/>
        </a:buClr>
        <a:buSzPct val="100000"/>
        <a:buFont typeface="Times New Roman" pitchFamily="18" charset="0"/>
        <a:defRPr sz="3750" b="1">
          <a:solidFill>
            <a:srgbClr val="0093D0"/>
          </a:solidFill>
          <a:latin typeface="+mj-lt"/>
          <a:ea typeface="+mj-ea"/>
          <a:cs typeface="+mj-cs"/>
        </a:defRPr>
      </a:lvl1pPr>
      <a:lvl2pPr algn="l" defTabSz="421184" rtl="0" eaLnBrk="0" fontAlgn="base" hangingPunct="0">
        <a:lnSpc>
          <a:spcPct val="93000"/>
        </a:lnSpc>
        <a:spcBef>
          <a:spcPct val="0"/>
        </a:spcBef>
        <a:spcAft>
          <a:spcPct val="0"/>
        </a:spcAft>
        <a:buClr>
          <a:srgbClr val="000000"/>
        </a:buClr>
        <a:buSzPct val="100000"/>
        <a:buFont typeface="Times New Roman" pitchFamily="18" charset="0"/>
        <a:defRPr sz="3750" b="1">
          <a:solidFill>
            <a:srgbClr val="0093D0"/>
          </a:solidFill>
          <a:latin typeface="Candara" pitchFamily="32" charset="0"/>
          <a:cs typeface="Lucida Sans Unicode" charset="0"/>
        </a:defRPr>
      </a:lvl2pPr>
      <a:lvl3pPr algn="l" defTabSz="421184" rtl="0" eaLnBrk="0" fontAlgn="base" hangingPunct="0">
        <a:lnSpc>
          <a:spcPct val="93000"/>
        </a:lnSpc>
        <a:spcBef>
          <a:spcPct val="0"/>
        </a:spcBef>
        <a:spcAft>
          <a:spcPct val="0"/>
        </a:spcAft>
        <a:buClr>
          <a:srgbClr val="000000"/>
        </a:buClr>
        <a:buSzPct val="100000"/>
        <a:buFont typeface="Times New Roman" pitchFamily="18" charset="0"/>
        <a:defRPr sz="3750" b="1">
          <a:solidFill>
            <a:srgbClr val="0093D0"/>
          </a:solidFill>
          <a:latin typeface="Candara" pitchFamily="32" charset="0"/>
          <a:cs typeface="Lucida Sans Unicode" charset="0"/>
        </a:defRPr>
      </a:lvl3pPr>
      <a:lvl4pPr algn="l" defTabSz="421184" rtl="0" eaLnBrk="0" fontAlgn="base" hangingPunct="0">
        <a:lnSpc>
          <a:spcPct val="93000"/>
        </a:lnSpc>
        <a:spcBef>
          <a:spcPct val="0"/>
        </a:spcBef>
        <a:spcAft>
          <a:spcPct val="0"/>
        </a:spcAft>
        <a:buClr>
          <a:srgbClr val="000000"/>
        </a:buClr>
        <a:buSzPct val="100000"/>
        <a:buFont typeface="Times New Roman" pitchFamily="18" charset="0"/>
        <a:defRPr sz="3750" b="1">
          <a:solidFill>
            <a:srgbClr val="0093D0"/>
          </a:solidFill>
          <a:latin typeface="Candara" pitchFamily="32" charset="0"/>
          <a:cs typeface="Lucida Sans Unicode" charset="0"/>
        </a:defRPr>
      </a:lvl4pPr>
      <a:lvl5pPr algn="l" defTabSz="421184" rtl="0" eaLnBrk="0" fontAlgn="base" hangingPunct="0">
        <a:lnSpc>
          <a:spcPct val="93000"/>
        </a:lnSpc>
        <a:spcBef>
          <a:spcPct val="0"/>
        </a:spcBef>
        <a:spcAft>
          <a:spcPct val="0"/>
        </a:spcAft>
        <a:buClr>
          <a:srgbClr val="000000"/>
        </a:buClr>
        <a:buSzPct val="100000"/>
        <a:buFont typeface="Times New Roman" pitchFamily="18" charset="0"/>
        <a:defRPr sz="3750" b="1">
          <a:solidFill>
            <a:srgbClr val="0093D0"/>
          </a:solidFill>
          <a:latin typeface="Candara" pitchFamily="32" charset="0"/>
          <a:cs typeface="Lucida Sans Unicode" charset="0"/>
        </a:defRPr>
      </a:lvl5pPr>
      <a:lvl6pPr marL="2357438" indent="-214313" algn="ctr" defTabSz="421184" rtl="0" fontAlgn="base" hangingPunct="0">
        <a:lnSpc>
          <a:spcPct val="93000"/>
        </a:lnSpc>
        <a:spcBef>
          <a:spcPct val="0"/>
        </a:spcBef>
        <a:spcAft>
          <a:spcPct val="0"/>
        </a:spcAft>
        <a:buClr>
          <a:srgbClr val="000000"/>
        </a:buClr>
        <a:buSzPct val="100000"/>
        <a:buFont typeface="Times New Roman" pitchFamily="18" charset="0"/>
        <a:defRPr sz="4125">
          <a:solidFill>
            <a:srgbClr val="FFFFFF"/>
          </a:solidFill>
          <a:latin typeface="Arial" charset="0"/>
          <a:cs typeface="Lucida Sans Unicode" charset="0"/>
        </a:defRPr>
      </a:lvl6pPr>
      <a:lvl7pPr marL="2786063" indent="-214313" algn="ctr" defTabSz="421184" rtl="0" fontAlgn="base" hangingPunct="0">
        <a:lnSpc>
          <a:spcPct val="93000"/>
        </a:lnSpc>
        <a:spcBef>
          <a:spcPct val="0"/>
        </a:spcBef>
        <a:spcAft>
          <a:spcPct val="0"/>
        </a:spcAft>
        <a:buClr>
          <a:srgbClr val="000000"/>
        </a:buClr>
        <a:buSzPct val="100000"/>
        <a:buFont typeface="Times New Roman" pitchFamily="18" charset="0"/>
        <a:defRPr sz="4125">
          <a:solidFill>
            <a:srgbClr val="FFFFFF"/>
          </a:solidFill>
          <a:latin typeface="Arial" charset="0"/>
          <a:cs typeface="Lucida Sans Unicode" charset="0"/>
        </a:defRPr>
      </a:lvl7pPr>
      <a:lvl8pPr marL="3214688" indent="-214313" algn="ctr" defTabSz="421184" rtl="0" fontAlgn="base" hangingPunct="0">
        <a:lnSpc>
          <a:spcPct val="93000"/>
        </a:lnSpc>
        <a:spcBef>
          <a:spcPct val="0"/>
        </a:spcBef>
        <a:spcAft>
          <a:spcPct val="0"/>
        </a:spcAft>
        <a:buClr>
          <a:srgbClr val="000000"/>
        </a:buClr>
        <a:buSzPct val="100000"/>
        <a:buFont typeface="Times New Roman" pitchFamily="18" charset="0"/>
        <a:defRPr sz="4125">
          <a:solidFill>
            <a:srgbClr val="FFFFFF"/>
          </a:solidFill>
          <a:latin typeface="Arial" charset="0"/>
          <a:cs typeface="Lucida Sans Unicode" charset="0"/>
        </a:defRPr>
      </a:lvl8pPr>
      <a:lvl9pPr marL="3643313" indent="-214313" algn="ctr" defTabSz="421184" rtl="0" fontAlgn="base" hangingPunct="0">
        <a:lnSpc>
          <a:spcPct val="93000"/>
        </a:lnSpc>
        <a:spcBef>
          <a:spcPct val="0"/>
        </a:spcBef>
        <a:spcAft>
          <a:spcPct val="0"/>
        </a:spcAft>
        <a:buClr>
          <a:srgbClr val="000000"/>
        </a:buClr>
        <a:buSzPct val="100000"/>
        <a:buFont typeface="Times New Roman" pitchFamily="18" charset="0"/>
        <a:defRPr sz="4125">
          <a:solidFill>
            <a:srgbClr val="FFFFFF"/>
          </a:solidFill>
          <a:latin typeface="Arial" charset="0"/>
          <a:cs typeface="Lucida Sans Unicode" charset="0"/>
        </a:defRPr>
      </a:lvl9pPr>
    </p:titleStyle>
    <p:bodyStyle>
      <a:lvl1pPr marL="255984" indent="-255984" algn="l" defTabSz="421184" rtl="0" eaLnBrk="0" fontAlgn="base" hangingPunct="0">
        <a:spcBef>
          <a:spcPct val="50000"/>
        </a:spcBef>
        <a:spcAft>
          <a:spcPct val="0"/>
        </a:spcAft>
        <a:buClr>
          <a:srgbClr val="0093D0"/>
        </a:buClr>
        <a:buSzPct val="120000"/>
        <a:buChar char="•"/>
        <a:defRPr sz="2344" b="1">
          <a:solidFill>
            <a:schemeClr val="tx1"/>
          </a:solidFill>
          <a:latin typeface="+mn-lt"/>
          <a:ea typeface="+mn-ea"/>
          <a:cs typeface="+mn-cs"/>
        </a:defRPr>
      </a:lvl1pPr>
      <a:lvl2pPr marL="674192" indent="-250031" algn="l" defTabSz="421184" rtl="0" eaLnBrk="0" fontAlgn="base" hangingPunct="0">
        <a:spcBef>
          <a:spcPct val="20000"/>
        </a:spcBef>
        <a:spcAft>
          <a:spcPct val="0"/>
        </a:spcAft>
        <a:buClr>
          <a:srgbClr val="0093D0"/>
        </a:buClr>
        <a:buSzPct val="80000"/>
        <a:buChar char="o"/>
        <a:defRPr sz="2156">
          <a:solidFill>
            <a:schemeClr val="tx1"/>
          </a:solidFill>
          <a:latin typeface="+mn-lt"/>
          <a:cs typeface="+mn-cs"/>
        </a:defRPr>
      </a:lvl2pPr>
      <a:lvl3pPr marL="1012031" indent="-169664" algn="l" defTabSz="421184" rtl="0" eaLnBrk="0" fontAlgn="base" hangingPunct="0">
        <a:spcBef>
          <a:spcPct val="10000"/>
        </a:spcBef>
        <a:spcAft>
          <a:spcPct val="0"/>
        </a:spcAft>
        <a:buClr>
          <a:srgbClr val="0093D0"/>
        </a:buClr>
        <a:buSzPct val="110000"/>
        <a:buFont typeface="Arial" charset="0"/>
        <a:buChar char="-"/>
        <a:defRPr sz="1875">
          <a:solidFill>
            <a:schemeClr val="tx1"/>
          </a:solidFill>
          <a:latin typeface="+mn-lt"/>
          <a:cs typeface="+mn-cs"/>
        </a:defRPr>
      </a:lvl3pPr>
      <a:lvl4pPr marL="1500188" indent="-214313" algn="l" defTabSz="421184" rtl="0" eaLnBrk="0" fontAlgn="base" hangingPunct="0">
        <a:spcBef>
          <a:spcPct val="0"/>
        </a:spcBef>
        <a:spcAft>
          <a:spcPct val="0"/>
        </a:spcAft>
        <a:buClr>
          <a:srgbClr val="000000"/>
        </a:buClr>
        <a:buSzPct val="100000"/>
        <a:buChar char="•"/>
        <a:defRPr sz="1875">
          <a:solidFill>
            <a:schemeClr val="tx1"/>
          </a:solidFill>
          <a:latin typeface="+mn-lt"/>
          <a:cs typeface="+mn-cs"/>
        </a:defRPr>
      </a:lvl4pPr>
      <a:lvl5pPr marL="1928813" indent="-214313" algn="l" defTabSz="421184" rtl="0" eaLnBrk="0" fontAlgn="base" hangingPunct="0">
        <a:spcBef>
          <a:spcPct val="0"/>
        </a:spcBef>
        <a:spcAft>
          <a:spcPct val="0"/>
        </a:spcAft>
        <a:buClr>
          <a:srgbClr val="000000"/>
        </a:buClr>
        <a:buSzPct val="100000"/>
        <a:buChar char="•"/>
        <a:defRPr sz="1875">
          <a:solidFill>
            <a:schemeClr val="tx1"/>
          </a:solidFill>
          <a:latin typeface="+mn-lt"/>
          <a:cs typeface="+mn-cs"/>
        </a:defRPr>
      </a:lvl5pPr>
      <a:lvl6pPr marL="2357438" indent="-214313" algn="l" defTabSz="421184" rtl="0" fontAlgn="base" hangingPunct="0">
        <a:lnSpc>
          <a:spcPct val="93000"/>
        </a:lnSpc>
        <a:spcBef>
          <a:spcPct val="0"/>
        </a:spcBef>
        <a:spcAft>
          <a:spcPts val="270"/>
        </a:spcAft>
        <a:buClr>
          <a:srgbClr val="000000"/>
        </a:buClr>
        <a:buSzPct val="100000"/>
        <a:buFont typeface="Times New Roman" pitchFamily="18" charset="0"/>
        <a:defRPr sz="1875">
          <a:solidFill>
            <a:srgbClr val="FFFFFF"/>
          </a:solidFill>
          <a:latin typeface="+mn-lt"/>
          <a:cs typeface="+mn-cs"/>
        </a:defRPr>
      </a:lvl6pPr>
      <a:lvl7pPr marL="2786063" indent="-214313" algn="l" defTabSz="421184" rtl="0" fontAlgn="base" hangingPunct="0">
        <a:lnSpc>
          <a:spcPct val="93000"/>
        </a:lnSpc>
        <a:spcBef>
          <a:spcPct val="0"/>
        </a:spcBef>
        <a:spcAft>
          <a:spcPts val="270"/>
        </a:spcAft>
        <a:buClr>
          <a:srgbClr val="000000"/>
        </a:buClr>
        <a:buSzPct val="100000"/>
        <a:buFont typeface="Times New Roman" pitchFamily="18" charset="0"/>
        <a:defRPr sz="1875">
          <a:solidFill>
            <a:srgbClr val="FFFFFF"/>
          </a:solidFill>
          <a:latin typeface="+mn-lt"/>
          <a:cs typeface="+mn-cs"/>
        </a:defRPr>
      </a:lvl7pPr>
      <a:lvl8pPr marL="3214688" indent="-214313" algn="l" defTabSz="421184" rtl="0" fontAlgn="base" hangingPunct="0">
        <a:lnSpc>
          <a:spcPct val="93000"/>
        </a:lnSpc>
        <a:spcBef>
          <a:spcPct val="0"/>
        </a:spcBef>
        <a:spcAft>
          <a:spcPts val="270"/>
        </a:spcAft>
        <a:buClr>
          <a:srgbClr val="000000"/>
        </a:buClr>
        <a:buSzPct val="100000"/>
        <a:buFont typeface="Times New Roman" pitchFamily="18" charset="0"/>
        <a:defRPr sz="1875">
          <a:solidFill>
            <a:srgbClr val="FFFFFF"/>
          </a:solidFill>
          <a:latin typeface="+mn-lt"/>
          <a:cs typeface="+mn-cs"/>
        </a:defRPr>
      </a:lvl8pPr>
      <a:lvl9pPr marL="3643313" indent="-214313" algn="l" defTabSz="421184" rtl="0" fontAlgn="base" hangingPunct="0">
        <a:lnSpc>
          <a:spcPct val="93000"/>
        </a:lnSpc>
        <a:spcBef>
          <a:spcPct val="0"/>
        </a:spcBef>
        <a:spcAft>
          <a:spcPts val="270"/>
        </a:spcAft>
        <a:buClr>
          <a:srgbClr val="000000"/>
        </a:buClr>
        <a:buSzPct val="100000"/>
        <a:buFont typeface="Times New Roman" pitchFamily="18" charset="0"/>
        <a:defRPr sz="1875">
          <a:solidFill>
            <a:srgbClr val="FFFFFF"/>
          </a:solidFill>
          <a:latin typeface="+mn-lt"/>
          <a:cs typeface="+mn-cs"/>
        </a:defRPr>
      </a:lvl9pPr>
    </p:bodyStyle>
    <p:otherStyle>
      <a:defPPr>
        <a:defRPr lang="ru-RU"/>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re de diapositive"/>
          <p:cNvSpPr txBox="1">
            <a:spLocks noGrp="1"/>
          </p:cNvSpPr>
          <p:nvPr>
            <p:ph type="title" hasCustomPrompt="1"/>
          </p:nvPr>
        </p:nvSpPr>
        <p:spPr>
          <a:xfrm>
            <a:off x="603250" y="539750"/>
            <a:ext cx="10985500" cy="7165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Titre de diapositive</a:t>
            </a:r>
          </a:p>
        </p:txBody>
      </p:sp>
      <p:sp>
        <p:nvSpPr>
          <p:cNvPr id="3" name="Texte niveau 1…"/>
          <p:cNvSpPr txBox="1">
            <a:spLocks noGrp="1"/>
          </p:cNvSpPr>
          <p:nvPr>
            <p:ph type="body" idx="1" hasCustomPrompt="1"/>
          </p:nvPr>
        </p:nvSpPr>
        <p:spPr>
          <a:xfrm>
            <a:off x="603250" y="2124252"/>
            <a:ext cx="10985500" cy="41280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Texte de puce de diapositive</a:t>
            </a:r>
          </a:p>
          <a:p>
            <a:pPr lvl="1"/>
            <a:endParaRPr/>
          </a:p>
          <a:p>
            <a:pPr lvl="2"/>
            <a:endParaRPr/>
          </a:p>
          <a:p>
            <a:pPr lvl="3"/>
            <a:endParaRPr/>
          </a:p>
          <a:p>
            <a:pPr lvl="4"/>
            <a:endParaRPr/>
          </a:p>
        </p:txBody>
      </p:sp>
      <p:sp>
        <p:nvSpPr>
          <p:cNvPr id="4" name="Numéro de diapositive"/>
          <p:cNvSpPr txBox="1">
            <a:spLocks noGrp="1"/>
          </p:cNvSpPr>
          <p:nvPr>
            <p:ph type="sldNum" sz="quarter" idx="2"/>
          </p:nvPr>
        </p:nvSpPr>
        <p:spPr>
          <a:xfrm>
            <a:off x="5971050" y="6486710"/>
            <a:ext cx="243657" cy="241092"/>
          </a:xfrm>
          <a:prstGeom prst="rect">
            <a:avLst/>
          </a:prstGeom>
          <a:ln w="12700">
            <a:miter lim="400000"/>
          </a:ln>
        </p:spPr>
        <p:txBody>
          <a:bodyPr wrap="none" lIns="50800" tIns="50800" rIns="50800" bIns="50800" anchor="b">
            <a:spAutoFit/>
          </a:bodyPr>
          <a:lstStyle>
            <a:lvl1pPr algn="ctr" defTabSz="292100">
              <a:lnSpc>
                <a:spcPct val="100000"/>
              </a:lnSpc>
              <a:spcBef>
                <a:spcPts val="0"/>
              </a:spcBef>
              <a:defRPr sz="900"/>
            </a:lvl1pPr>
          </a:lstStyle>
          <a:p>
            <a:fld id="{86CB4B4D-7CA3-9044-876B-883B54F8677D}" type="slidenum">
              <a:t>‹#›</a:t>
            </a:fld>
            <a:endParaRPr/>
          </a:p>
        </p:txBody>
      </p:sp>
    </p:spTree>
    <p:extLst>
      <p:ext uri="{BB962C8B-B14F-4D97-AF65-F5344CB8AC3E}">
        <p14:creationId xmlns:p14="http://schemas.microsoft.com/office/powerpoint/2010/main" val="3342392038"/>
      </p:ext>
    </p:extLst>
  </p:cSld>
  <p:clrMap bg1="lt1" tx1="dk1" bg2="lt2" tx2="dk2" accent1="accent1" accent2="accent2" accent3="accent3" accent4="accent4" accent5="accent5" accent6="accent6" hlink="hlink" folHlink="folHlink"/>
  <p:sldLayoutIdLst>
    <p:sldLayoutId id="2147484173" r:id="rId1"/>
    <p:sldLayoutId id="2147484174" r:id="rId2"/>
    <p:sldLayoutId id="2147484175" r:id="rId3"/>
    <p:sldLayoutId id="2147484176" r:id="rId4"/>
    <p:sldLayoutId id="2147484177" r:id="rId5"/>
    <p:sldLayoutId id="2147484178" r:id="rId6"/>
    <p:sldLayoutId id="2147484179" r:id="rId7"/>
    <p:sldLayoutId id="2147484180" r:id="rId8"/>
    <p:sldLayoutId id="2147484181" r:id="rId9"/>
    <p:sldLayoutId id="2147484182" r:id="rId10"/>
    <p:sldLayoutId id="2147484183" r:id="rId11"/>
    <p:sldLayoutId id="2147484184" r:id="rId12"/>
    <p:sldLayoutId id="2147484185" r:id="rId13"/>
    <p:sldLayoutId id="2147484186" r:id="rId14"/>
    <p:sldLayoutId id="2147484187" r:id="rId15"/>
    <p:sldLayoutId id="2147484188" r:id="rId16"/>
    <p:sldLayoutId id="2147484189" r:id="rId17"/>
  </p:sldLayoutIdLst>
  <p:transition spd="med"/>
  <p:txStyles>
    <p:titleStyle>
      <a:lvl1pPr marL="0" marR="0" indent="0" algn="l" defTabSz="1219169" rtl="0" latinLnBrk="0">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1pPr>
      <a:lvl2pPr marL="0" marR="0" indent="228600" algn="l" defTabSz="1219169" rtl="0" latinLnBrk="0">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457200" algn="l" defTabSz="1219169" rtl="0" latinLnBrk="0">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685800" algn="l" defTabSz="1219169" rtl="0" latinLnBrk="0">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914400" algn="l" defTabSz="1219169" rtl="0" latinLnBrk="0">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1143000" algn="l" defTabSz="1219169" rtl="0" latinLnBrk="0">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1371600" algn="l" defTabSz="1219169" rtl="0" latinLnBrk="0">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1600200" algn="l" defTabSz="1219169" rtl="0" latinLnBrk="0">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1828800" algn="l" defTabSz="1219169" rtl="0" latinLnBrk="0">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p:titleStyle>
    <p:bodyStyle>
      <a:lvl1pPr marL="304800" marR="0" indent="-304800" algn="l" defTabSz="1219169" rtl="0" latinLnBrk="0">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1pPr>
      <a:lvl2pPr marL="609600" marR="0" indent="-304800" algn="l" defTabSz="1219169" rtl="0" latinLnBrk="0">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2pPr>
      <a:lvl3pPr marL="914400" marR="0" indent="-304800" algn="l" defTabSz="1219169" rtl="0" latinLnBrk="0">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3pPr>
      <a:lvl4pPr marL="1219200" marR="0" indent="-304800" algn="l" defTabSz="1219169" rtl="0" latinLnBrk="0">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4pPr>
      <a:lvl5pPr marL="1524000" marR="0" indent="-304800" algn="l" defTabSz="1219169" rtl="0" latinLnBrk="0">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5pPr>
      <a:lvl6pPr marL="1828800" marR="0" indent="-304800" algn="l" defTabSz="1219169" rtl="0" latinLnBrk="0">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6pPr>
      <a:lvl7pPr marL="2133600" marR="0" indent="-304800" algn="l" defTabSz="1219169" rtl="0" latinLnBrk="0">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7pPr>
      <a:lvl8pPr marL="2438400" marR="0" indent="-304800" algn="l" defTabSz="1219169" rtl="0" latinLnBrk="0">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8pPr>
      <a:lvl9pPr marL="2743200" marR="0" indent="-304800" algn="l" defTabSz="1219169" rtl="0" latinLnBrk="0">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9pPr>
    </p:bodyStyle>
    <p:otherStyle>
      <a:lvl1pPr marL="0" marR="0" indent="0" algn="ctr" defTabSz="2921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1pPr>
      <a:lvl2pPr marL="0" marR="0" indent="228600" algn="ctr" defTabSz="2921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2pPr>
      <a:lvl3pPr marL="0" marR="0" indent="457200" algn="ctr" defTabSz="2921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3pPr>
      <a:lvl4pPr marL="0" marR="0" indent="685800" algn="ctr" defTabSz="2921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4pPr>
      <a:lvl5pPr marL="0" marR="0" indent="914400" algn="ctr" defTabSz="2921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5pPr>
      <a:lvl6pPr marL="0" marR="0" indent="1143000" algn="ctr" defTabSz="2921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6pPr>
      <a:lvl7pPr marL="0" marR="0" indent="1371600" algn="ctr" defTabSz="2921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7pPr>
      <a:lvl8pPr marL="0" marR="0" indent="1600200" algn="ctr" defTabSz="2921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8pPr>
      <a:lvl9pPr marL="0" marR="0" indent="1828800" algn="ctr" defTabSz="2921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a:blip r:embed="rId21"/>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A866D73-8FE8-70A7-CA6D-2D40C2C6A853}"/>
              </a:ext>
            </a:extLst>
          </p:cNvPr>
          <p:cNvSpPr txBox="1">
            <a:spLocks noGrp="1"/>
          </p:cNvSpPr>
          <p:nvPr>
            <p:ph type="title"/>
          </p:nvPr>
        </p:nvSpPr>
        <p:spPr>
          <a:xfrm>
            <a:off x="838203" y="365130"/>
            <a:ext cx="10515600" cy="1325559"/>
          </a:xfrm>
          <a:prstGeom prst="rect">
            <a:avLst/>
          </a:prstGeom>
          <a:noFill/>
          <a:ln>
            <a:noFill/>
          </a:ln>
        </p:spPr>
        <p:txBody>
          <a:bodyPr vert="horz" wrap="square" lIns="91440" tIns="45720" rIns="91440" bIns="45720" anchor="ctr" anchorCtr="0" compatLnSpc="1">
            <a:normAutofit/>
          </a:bodyPr>
          <a:lstStyle/>
          <a:p>
            <a:pPr lvl="0"/>
            <a:r>
              <a:rPr lang="fr-FR"/>
              <a:t>Modifiez le style du titre</a:t>
            </a:r>
            <a:endParaRPr lang="fr-BE"/>
          </a:p>
        </p:txBody>
      </p:sp>
      <p:sp>
        <p:nvSpPr>
          <p:cNvPr id="3" name="Espace réservé du texte 2">
            <a:extLst>
              <a:ext uri="{FF2B5EF4-FFF2-40B4-BE49-F238E27FC236}">
                <a16:creationId xmlns:a16="http://schemas.microsoft.com/office/drawing/2014/main" id="{0F8F0C33-AB04-7F03-9C8C-5C34BDD35421}"/>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u pied de page 4">
            <a:extLst>
              <a:ext uri="{FF2B5EF4-FFF2-40B4-BE49-F238E27FC236}">
                <a16:creationId xmlns:a16="http://schemas.microsoft.com/office/drawing/2014/main" id="{169F21BD-55B4-302A-89B3-ECE534B468B4}"/>
              </a:ext>
            </a:extLst>
          </p:cNvPr>
          <p:cNvSpPr txBox="1">
            <a:spLocks noGrp="1"/>
          </p:cNvSpPr>
          <p:nvPr>
            <p:ph type="ftr" sz="quarter" idx="3"/>
          </p:nvPr>
        </p:nvSpPr>
        <p:spPr>
          <a:xfrm>
            <a:off x="1" y="6424566"/>
            <a:ext cx="8281355"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fr-BE" sz="1200" b="0" i="0" u="none" strike="noStrike" kern="1200" cap="none" spc="0" baseline="0">
                <a:solidFill>
                  <a:srgbClr val="767676"/>
                </a:solidFill>
                <a:uFillTx/>
                <a:latin typeface="Poppins Regular"/>
              </a:defRPr>
            </a:lvl1pPr>
          </a:lstStyle>
          <a:p>
            <a:pPr lvl="0"/>
            <a:endParaRPr lang="fr-BE"/>
          </a:p>
        </p:txBody>
      </p:sp>
      <p:sp>
        <p:nvSpPr>
          <p:cNvPr id="5" name="Espace réservé du numéro de diapositive 5">
            <a:extLst>
              <a:ext uri="{FF2B5EF4-FFF2-40B4-BE49-F238E27FC236}">
                <a16:creationId xmlns:a16="http://schemas.microsoft.com/office/drawing/2014/main" id="{91E965D1-E40B-391E-914F-3E6C8CA2E630}"/>
              </a:ext>
            </a:extLst>
          </p:cNvPr>
          <p:cNvSpPr txBox="1">
            <a:spLocks noGrp="1"/>
          </p:cNvSpPr>
          <p:nvPr>
            <p:ph type="sldNum" sz="quarter" idx="4"/>
          </p:nvPr>
        </p:nvSpPr>
        <p:spPr>
          <a:xfrm>
            <a:off x="8438074" y="6424566"/>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fr-BE" sz="1200" b="0" i="0" u="none" strike="noStrike" kern="1200" cap="none" spc="0" baseline="0">
                <a:solidFill>
                  <a:srgbClr val="767676"/>
                </a:solidFill>
                <a:uFillTx/>
                <a:latin typeface="Poppins Regular"/>
              </a:defRPr>
            </a:lvl1pPr>
          </a:lstStyle>
          <a:p>
            <a:pPr lvl="0"/>
            <a:fld id="{E4BDEE22-957D-485A-9961-5A9487EC158D}" type="slidenum">
              <a:t>‹#›</a:t>
            </a:fld>
            <a:endParaRPr lang="fr-BE"/>
          </a:p>
        </p:txBody>
      </p:sp>
    </p:spTree>
    <p:extLst>
      <p:ext uri="{BB962C8B-B14F-4D97-AF65-F5344CB8AC3E}">
        <p14:creationId xmlns:p14="http://schemas.microsoft.com/office/powerpoint/2010/main" val="3207101149"/>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Lst>
  <p:txStyles>
    <p:titleStyle>
      <a:lvl1pPr marL="0" marR="0" lvl="0" indent="0" algn="l" defTabSz="914400" rtl="0" fontAlgn="auto" hangingPunct="1">
        <a:lnSpc>
          <a:spcPct val="90000"/>
        </a:lnSpc>
        <a:spcBef>
          <a:spcPts val="0"/>
        </a:spcBef>
        <a:spcAft>
          <a:spcPts val="0"/>
        </a:spcAft>
        <a:buNone/>
        <a:tabLst/>
        <a:defRPr lang="fr-FR" sz="3500" b="0" i="0" u="none" strike="noStrike" kern="1200" cap="none" spc="0" baseline="0">
          <a:solidFill>
            <a:srgbClr val="4B4C54"/>
          </a:solidFill>
          <a:uFillTx/>
          <a:latin typeface="Poppins Bold"/>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fr-FR" sz="2000" b="0" i="0" u="none" strike="noStrike" kern="1200" cap="none" spc="0" baseline="0">
          <a:solidFill>
            <a:srgbClr val="4B4C54"/>
          </a:solidFill>
          <a:uFillTx/>
          <a:latin typeface="Poppins Regular" pitchFamily="2"/>
          <a:cs typeface="Poppins Regular" pitchFamily="2"/>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fr-FR" sz="1800" b="0" i="0" u="none" strike="noStrike" kern="1200" cap="none" spc="0" baseline="0">
          <a:solidFill>
            <a:srgbClr val="4B4C54"/>
          </a:solidFill>
          <a:uFillTx/>
          <a:latin typeface="Poppins Regular" pitchFamily="2"/>
          <a:cs typeface="Poppins Regular" pitchFamily="2"/>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fr-FR" sz="1600" b="0" i="0" u="none" strike="noStrike" kern="1200" cap="none" spc="0" baseline="0">
          <a:solidFill>
            <a:srgbClr val="4B4C54"/>
          </a:solidFill>
          <a:uFillTx/>
          <a:latin typeface="Poppins Regular" pitchFamily="2"/>
          <a:cs typeface="Poppins Regular" pitchFamily="2"/>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fr-FR" sz="1400" b="0" i="0" u="none" strike="noStrike" kern="1200" cap="none" spc="0" baseline="0">
          <a:solidFill>
            <a:srgbClr val="4B4C54"/>
          </a:solidFill>
          <a:uFillTx/>
          <a:latin typeface="Poppins Regular" pitchFamily="2"/>
          <a:cs typeface="Poppins Regular" pitchFamily="2"/>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fr-FR" sz="1200" b="0" i="0" u="none" strike="noStrike" kern="1200" cap="none" spc="0" baseline="0">
          <a:solidFill>
            <a:srgbClr val="4B4C54"/>
          </a:solidFill>
          <a:uFillTx/>
          <a:latin typeface="Poppins Regular" pitchFamily="2"/>
          <a:cs typeface="Poppins Regular"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33.png"/><Relationship Id="rId2" Type="http://schemas.openxmlformats.org/officeDocument/2006/relationships/image" Target="../media/image17.png"/><Relationship Id="rId1" Type="http://schemas.openxmlformats.org/officeDocument/2006/relationships/slideLayout" Target="../slideLayouts/slideLayout1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1.xml"/><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8.png"/><Relationship Id="rId7" Type="http://schemas.openxmlformats.org/officeDocument/2006/relationships/diagramQuickStyle" Target="../diagrams/quickStyle1.xml"/><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9.png"/><Relationship Id="rId9" Type="http://schemas.microsoft.com/office/2007/relationships/diagramDrawing" Target="../diagrams/drawing1.xml"/></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54.png"/><Relationship Id="rId3" Type="http://schemas.openxmlformats.org/officeDocument/2006/relationships/image" Target="../media/image39.jpe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3.png"/><Relationship Id="rId2" Type="http://schemas.openxmlformats.org/officeDocument/2006/relationships/image" Target="../media/image38.jpeg"/><Relationship Id="rId16" Type="http://schemas.openxmlformats.org/officeDocument/2006/relationships/image" Target="../media/image52.png"/><Relationship Id="rId1" Type="http://schemas.openxmlformats.org/officeDocument/2006/relationships/slideLayout" Target="../slideLayouts/slideLayout43.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19" Type="http://schemas.openxmlformats.org/officeDocument/2006/relationships/image" Target="../media/image55.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62.xml"/><Relationship Id="rId5" Type="http://schemas.openxmlformats.org/officeDocument/2006/relationships/image" Target="../media/image59.png"/><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8.jpeg"/><Relationship Id="rId1" Type="http://schemas.openxmlformats.org/officeDocument/2006/relationships/slideLayout" Target="../slideLayouts/slideLayout58.xml"/><Relationship Id="rId6" Type="http://schemas.openxmlformats.org/officeDocument/2006/relationships/image" Target="../media/image60.png"/><Relationship Id="rId5" Type="http://schemas.openxmlformats.org/officeDocument/2006/relationships/image" Target="../media/image26.jpe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4.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www.fagg.be/" TargetMode="External"/><Relationship Id="rId2" Type="http://schemas.openxmlformats.org/officeDocument/2006/relationships/hyperlink" Target="mailto:welcome@afmps.be" TargetMode="Externa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hyperlink" Target="http://www.afmps.be/www.fagg.b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3.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19.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29.jpe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Sous-titre 2">
            <a:extLst>
              <a:ext uri="{FF2B5EF4-FFF2-40B4-BE49-F238E27FC236}">
                <a16:creationId xmlns:a16="http://schemas.microsoft.com/office/drawing/2014/main" id="{80568473-24C8-1A48-557F-0DB88A056E6B}"/>
              </a:ext>
            </a:extLst>
          </p:cNvPr>
          <p:cNvSpPr txBox="1">
            <a:spLocks/>
          </p:cNvSpPr>
          <p:nvPr/>
        </p:nvSpPr>
        <p:spPr bwMode="auto">
          <a:xfrm>
            <a:off x="4295800" y="4437112"/>
            <a:ext cx="568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lnSpc>
                <a:spcPct val="80000"/>
              </a:lnSpc>
              <a:buFont typeface="Arial" panose="020B0604020202020204" pitchFamily="34" charset="0"/>
              <a:buNone/>
            </a:pPr>
            <a:endParaRPr lang="fr-BE" altLang="en-US" sz="1800" b="1" dirty="0">
              <a:solidFill>
                <a:srgbClr val="575757"/>
              </a:solidFill>
              <a:latin typeface="Verdana" panose="020B0604030504040204" pitchFamily="34" charset="0"/>
            </a:endParaRPr>
          </a:p>
          <a:p>
            <a:pPr algn="r" eaLnBrk="1" hangingPunct="1">
              <a:lnSpc>
                <a:spcPct val="80000"/>
              </a:lnSpc>
              <a:buFont typeface="Arial" panose="020B0604020202020204" pitchFamily="34" charset="0"/>
              <a:buNone/>
            </a:pPr>
            <a:r>
              <a:rPr lang="fr-BE" altLang="en-US" sz="1800" b="1" dirty="0">
                <a:solidFill>
                  <a:srgbClr val="575757"/>
                </a:solidFill>
                <a:latin typeface="Verdana" panose="020B0604030504040204" pitchFamily="34" charset="0"/>
              </a:rPr>
              <a:t>Flora Musuamba Tshinanu</a:t>
            </a:r>
          </a:p>
          <a:p>
            <a:pPr algn="r" eaLnBrk="1" hangingPunct="1">
              <a:lnSpc>
                <a:spcPct val="80000"/>
              </a:lnSpc>
              <a:buFont typeface="Arial" panose="020B0604020202020204" pitchFamily="34" charset="0"/>
              <a:buNone/>
            </a:pPr>
            <a:endParaRPr lang="fr-BE" altLang="en-US" sz="1800" b="1" dirty="0">
              <a:solidFill>
                <a:srgbClr val="575757"/>
              </a:solidFill>
              <a:latin typeface="Verdana" panose="020B0604030504040204" pitchFamily="34" charset="0"/>
            </a:endParaRPr>
          </a:p>
        </p:txBody>
      </p:sp>
      <p:sp>
        <p:nvSpPr>
          <p:cNvPr id="2" name="TextBox 1">
            <a:extLst>
              <a:ext uri="{FF2B5EF4-FFF2-40B4-BE49-F238E27FC236}">
                <a16:creationId xmlns:a16="http://schemas.microsoft.com/office/drawing/2014/main" id="{FB939125-D5A7-2922-DA89-F334628E2725}"/>
              </a:ext>
            </a:extLst>
          </p:cNvPr>
          <p:cNvSpPr txBox="1"/>
          <p:nvPr/>
        </p:nvSpPr>
        <p:spPr>
          <a:xfrm>
            <a:off x="1847528" y="2128788"/>
            <a:ext cx="9606148" cy="2308324"/>
          </a:xfrm>
          <a:prstGeom prst="rect">
            <a:avLst/>
          </a:prstGeom>
          <a:noFill/>
        </p:spPr>
        <p:txBody>
          <a:bodyPr wrap="square" rtlCol="0">
            <a:spAutoFit/>
          </a:bodyPr>
          <a:lstStyle/>
          <a:p>
            <a:pPr algn="ctr"/>
            <a:r>
              <a:rPr lang="en-GB" sz="3600" b="1" noProof="0" dirty="0">
                <a:latin typeface="Calibri" panose="020F0502020204030204" pitchFamily="34" charset="0"/>
              </a:rPr>
              <a:t>Regulatory perspective on  Assessment </a:t>
            </a:r>
            <a:r>
              <a:rPr lang="en-GB" sz="3600" b="1" noProof="0">
                <a:latin typeface="Calibri" panose="020F0502020204030204" pitchFamily="34" charset="0"/>
              </a:rPr>
              <a:t>of </a:t>
            </a:r>
            <a:r>
              <a:rPr lang="en-GB" sz="3600" b="1" noProof="0">
                <a:effectLst/>
                <a:latin typeface="Calibri" panose="020F0502020204030204" pitchFamily="34" charset="0"/>
                <a:ea typeface="Aptos" panose="020B0004020202020204" pitchFamily="34" charset="0"/>
              </a:rPr>
              <a:t>Artificial </a:t>
            </a:r>
            <a:r>
              <a:rPr lang="en-GB" sz="3600" b="1" noProof="0" dirty="0">
                <a:effectLst/>
                <a:latin typeface="Calibri" panose="020F0502020204030204" pitchFamily="34" charset="0"/>
                <a:ea typeface="Aptos" panose="020B0004020202020204" pitchFamily="34" charset="0"/>
              </a:rPr>
              <a:t>Intelligence </a:t>
            </a:r>
            <a:r>
              <a:rPr lang="en-GB" sz="3600" b="1" noProof="0" dirty="0">
                <a:latin typeface="Calibri" panose="020F0502020204030204" pitchFamily="34" charset="0"/>
              </a:rPr>
              <a:t>tools</a:t>
            </a:r>
            <a:r>
              <a:rPr lang="en-GB" sz="3600" b="1" noProof="0" dirty="0">
                <a:effectLst/>
                <a:latin typeface="Calibri" panose="020F0502020204030204" pitchFamily="34" charset="0"/>
                <a:ea typeface="Aptos" panose="020B0004020202020204" pitchFamily="34" charset="0"/>
              </a:rPr>
              <a:t> used in Drug Development:</a:t>
            </a:r>
          </a:p>
          <a:p>
            <a:pPr algn="ctr"/>
            <a:r>
              <a:rPr lang="en-GB" sz="3600" b="1" noProof="0" dirty="0">
                <a:latin typeface="Calibri" panose="020F0502020204030204" pitchFamily="34" charset="0"/>
              </a:rPr>
              <a:t>	Are we there yet?</a:t>
            </a:r>
            <a:endParaRPr lang="en-GB" sz="3600" b="1" noProof="0" dirty="0"/>
          </a:p>
        </p:txBody>
      </p:sp>
      <p:sp>
        <p:nvSpPr>
          <p:cNvPr id="3" name="TextBox 2">
            <a:extLst>
              <a:ext uri="{FF2B5EF4-FFF2-40B4-BE49-F238E27FC236}">
                <a16:creationId xmlns:a16="http://schemas.microsoft.com/office/drawing/2014/main" id="{78941753-2C1F-45AA-1C3D-32069F0ADA9E}"/>
              </a:ext>
            </a:extLst>
          </p:cNvPr>
          <p:cNvSpPr txBox="1"/>
          <p:nvPr/>
        </p:nvSpPr>
        <p:spPr>
          <a:xfrm>
            <a:off x="5303912" y="5229274"/>
            <a:ext cx="6336704" cy="1200329"/>
          </a:xfrm>
          <a:prstGeom prst="rect">
            <a:avLst/>
          </a:prstGeom>
          <a:noFill/>
        </p:spPr>
        <p:txBody>
          <a:bodyPr wrap="square" rtlCol="0">
            <a:spAutoFit/>
          </a:bodyPr>
          <a:lstStyle/>
          <a:p>
            <a:pPr algn="ctr"/>
            <a:r>
              <a:rPr lang="fr-BE" b="1" dirty="0" err="1"/>
              <a:t>Federal</a:t>
            </a:r>
            <a:r>
              <a:rPr lang="fr-BE" b="1" dirty="0"/>
              <a:t> Agency for Medicines and Health </a:t>
            </a:r>
            <a:r>
              <a:rPr lang="fr-BE" b="1" dirty="0" err="1"/>
              <a:t>Products</a:t>
            </a:r>
            <a:endParaRPr lang="fr-BE" b="1" dirty="0"/>
          </a:p>
          <a:p>
            <a:pPr algn="ctr"/>
            <a:r>
              <a:rPr lang="fr-BE" b="1" dirty="0" err="1"/>
              <a:t>University</a:t>
            </a:r>
            <a:r>
              <a:rPr lang="fr-BE" b="1" dirty="0"/>
              <a:t> of Namur</a:t>
            </a:r>
          </a:p>
          <a:p>
            <a:pPr algn="ctr"/>
            <a:r>
              <a:rPr lang="fr-BE" b="1" dirty="0"/>
              <a:t>EMA-HMA NDSG</a:t>
            </a:r>
          </a:p>
          <a:p>
            <a:pPr algn="ctr"/>
            <a:r>
              <a:rPr lang="fr-BE" b="1" dirty="0"/>
              <a:t>EMA MWP and SAWP</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DEF27BBF-6D18-9EF8-FB44-C24BC100599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26102" y="5822574"/>
            <a:ext cx="1714078" cy="648672"/>
          </a:xfrm>
          <a:prstGeom prst="rect">
            <a:avLst/>
          </a:prstGeom>
          <a:noFill/>
          <a:ln>
            <a:noFill/>
          </a:ln>
        </p:spPr>
      </p:pic>
      <p:pic>
        <p:nvPicPr>
          <p:cNvPr id="5" name="Image 4">
            <a:extLst>
              <a:ext uri="{FF2B5EF4-FFF2-40B4-BE49-F238E27FC236}">
                <a16:creationId xmlns:a16="http://schemas.microsoft.com/office/drawing/2014/main" id="{B402D0F6-2ED8-D874-621F-C6108A2B4CC0}"/>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rcRect/>
          <a:stretch>
            <a:fillRect/>
          </a:stretch>
        </p:blipFill>
        <p:spPr bwMode="auto">
          <a:xfrm>
            <a:off x="-1239360" y="-440502"/>
            <a:ext cx="5298401" cy="7491854"/>
          </a:xfrm>
          <a:prstGeom prst="rect">
            <a:avLst/>
          </a:prstGeom>
          <a:noFill/>
          <a:ln>
            <a:noFill/>
          </a:ln>
        </p:spPr>
      </p:pic>
      <p:pic>
        <p:nvPicPr>
          <p:cNvPr id="4" name="object 4"/>
          <p:cNvPicPr>
            <a:picLocks noGrp="1" noRot="1" noMove="1" noResize="1" noEditPoints="1" noAdjustHandles="1" noChangeArrowheads="1" noChangeShapeType="1" noCrop="1"/>
          </p:cNvPicPr>
          <p:nvPr/>
        </p:nvPicPr>
        <p:blipFill>
          <a:blip r:embed="rId4" cstate="print"/>
          <a:stretch>
            <a:fillRect/>
          </a:stretch>
        </p:blipFill>
        <p:spPr>
          <a:xfrm>
            <a:off x="8671051" y="11"/>
            <a:ext cx="2272073" cy="2236164"/>
          </a:xfrm>
          <a:prstGeom prst="rect">
            <a:avLst/>
          </a:prstGeom>
        </p:spPr>
      </p:pic>
      <p:sp>
        <p:nvSpPr>
          <p:cNvPr id="12" name="object 2">
            <a:extLst>
              <a:ext uri="{FF2B5EF4-FFF2-40B4-BE49-F238E27FC236}">
                <a16:creationId xmlns:a16="http://schemas.microsoft.com/office/drawing/2014/main" id="{0B8BA578-6561-821C-B255-145DC43BE33C}"/>
              </a:ext>
            </a:extLst>
          </p:cNvPr>
          <p:cNvSpPr txBox="1">
            <a:spLocks noGrp="1"/>
          </p:cNvSpPr>
          <p:nvPr>
            <p:ph type="title"/>
          </p:nvPr>
        </p:nvSpPr>
        <p:spPr>
          <a:xfrm>
            <a:off x="1248877" y="-115807"/>
            <a:ext cx="9822198" cy="1625363"/>
          </a:xfrm>
          <a:prstGeom prst="rect">
            <a:avLst/>
          </a:prstGeom>
        </p:spPr>
        <p:txBody>
          <a:bodyPr vert="horz" wrap="square" lIns="0" tIns="48369" rIns="0" bIns="0" numCol="1" rtlCol="0" anchor="ctr" anchorCtr="0" compatLnSpc="1">
            <a:prstTxWarp prst="textNoShape">
              <a:avLst/>
            </a:prstTxWarp>
            <a:spAutoFit/>
          </a:bodyPr>
          <a:lstStyle/>
          <a:p>
            <a:pPr marL="11517" marR="4607">
              <a:lnSpc>
                <a:spcPct val="150000"/>
              </a:lnSpc>
              <a:spcBef>
                <a:spcPts val="381"/>
              </a:spcBef>
            </a:pPr>
            <a:r>
              <a:rPr lang="fr-BE" sz="3627" i="1" dirty="0">
                <a:latin typeface="Raleway SemiBold"/>
                <a:cs typeface="Raleway SemiBold"/>
              </a:rPr>
              <a:t>AI in </a:t>
            </a:r>
            <a:r>
              <a:rPr lang="fr-BE" sz="3627" i="1" dirty="0" err="1">
                <a:latin typeface="Raleway SemiBold"/>
                <a:cs typeface="Raleway SemiBold"/>
              </a:rPr>
              <a:t>regulatory</a:t>
            </a:r>
            <a:r>
              <a:rPr lang="fr-BE" sz="3627" i="1" dirty="0">
                <a:latin typeface="Raleway SemiBold"/>
                <a:cs typeface="Raleway SemiBold"/>
              </a:rPr>
              <a:t> </a:t>
            </a:r>
            <a:r>
              <a:rPr lang="fr-BE" sz="3627" i="1" dirty="0" err="1">
                <a:latin typeface="Raleway SemiBold"/>
                <a:cs typeface="Raleway SemiBold"/>
              </a:rPr>
              <a:t>submissions</a:t>
            </a:r>
            <a:r>
              <a:rPr lang="fr-BE" sz="3627" i="1" dirty="0">
                <a:latin typeface="Raleway SemiBold"/>
                <a:cs typeface="Raleway SemiBold"/>
              </a:rPr>
              <a:t> the EMA: </a:t>
            </a:r>
            <a:br>
              <a:rPr lang="fr-BE" sz="3627" i="1" dirty="0">
                <a:latin typeface="Raleway SemiBold"/>
                <a:cs typeface="Raleway SemiBold"/>
              </a:rPr>
            </a:br>
            <a:r>
              <a:rPr lang="fr-BE" sz="3627" i="1" dirty="0" err="1">
                <a:latin typeface="Raleway SemiBold"/>
                <a:cs typeface="Raleway SemiBold"/>
              </a:rPr>
              <a:t>from</a:t>
            </a:r>
            <a:r>
              <a:rPr lang="fr-BE" sz="3627" i="1" dirty="0">
                <a:latin typeface="Raleway SemiBold"/>
                <a:cs typeface="Raleway SemiBold"/>
              </a:rPr>
              <a:t> EMA Scientific explorer</a:t>
            </a:r>
            <a:endParaRPr sz="3627" dirty="0">
              <a:latin typeface="Raleway SemiBold"/>
              <a:cs typeface="Raleway SemiBold"/>
            </a:endParaRPr>
          </a:p>
        </p:txBody>
      </p:sp>
      <p:sp>
        <p:nvSpPr>
          <p:cNvPr id="2" name="TextBox 1">
            <a:extLst>
              <a:ext uri="{FF2B5EF4-FFF2-40B4-BE49-F238E27FC236}">
                <a16:creationId xmlns:a16="http://schemas.microsoft.com/office/drawing/2014/main" id="{AFF64582-02A2-EB7B-52D0-735D7544641D}"/>
              </a:ext>
            </a:extLst>
          </p:cNvPr>
          <p:cNvSpPr txBox="1"/>
          <p:nvPr/>
        </p:nvSpPr>
        <p:spPr>
          <a:xfrm>
            <a:off x="1690988" y="2195486"/>
            <a:ext cx="9661596" cy="1655325"/>
          </a:xfrm>
          <a:prstGeom prst="rect">
            <a:avLst/>
          </a:prstGeom>
          <a:noFill/>
        </p:spPr>
        <p:txBody>
          <a:bodyPr wrap="square" rtlCol="0">
            <a:spAutoFit/>
          </a:bodyPr>
          <a:lstStyle/>
          <a:p>
            <a:pPr marL="414589" indent="-414589">
              <a:buFont typeface="Arial" panose="020B0604020202020204" pitchFamily="34" charset="0"/>
              <a:buChar char="•"/>
            </a:pPr>
            <a:r>
              <a:rPr lang="fr-BE" sz="2539" dirty="0"/>
              <a:t>38 </a:t>
            </a:r>
            <a:r>
              <a:rPr lang="fr-BE" sz="2539" dirty="0" err="1"/>
              <a:t>procedures</a:t>
            </a:r>
            <a:r>
              <a:rPr lang="fr-BE" sz="2539" dirty="0"/>
              <a:t> </a:t>
            </a:r>
            <a:r>
              <a:rPr lang="fr-BE" sz="2539" dirty="0" err="1"/>
              <a:t>retrieved</a:t>
            </a:r>
            <a:r>
              <a:rPr lang="fr-BE" sz="2539" dirty="0"/>
              <a:t> </a:t>
            </a:r>
            <a:r>
              <a:rPr lang="fr-BE" sz="2539" dirty="0" err="1"/>
              <a:t>including</a:t>
            </a:r>
            <a:r>
              <a:rPr lang="fr-BE" sz="2539" dirty="0"/>
              <a:t> Scientific </a:t>
            </a:r>
            <a:r>
              <a:rPr lang="fr-BE" sz="2539" dirty="0" err="1"/>
              <a:t>advices</a:t>
            </a:r>
            <a:r>
              <a:rPr lang="fr-BE" sz="2539" dirty="0"/>
              <a:t>, Qualification </a:t>
            </a:r>
            <a:r>
              <a:rPr lang="fr-BE" sz="2539" dirty="0" err="1"/>
              <a:t>advices</a:t>
            </a:r>
            <a:r>
              <a:rPr lang="fr-BE" sz="2539" dirty="0"/>
              <a:t> and  opinions</a:t>
            </a:r>
          </a:p>
          <a:p>
            <a:pPr marL="414589" indent="-414589">
              <a:buFont typeface="Arial" panose="020B0604020202020204" pitchFamily="34" charset="0"/>
              <a:buChar char="•"/>
            </a:pPr>
            <a:r>
              <a:rPr lang="fr-BE" sz="2539" dirty="0"/>
              <a:t>Types of analyses and objectives are </a:t>
            </a:r>
            <a:r>
              <a:rPr lang="fr-BE" sz="2539" dirty="0" err="1"/>
              <a:t>similar</a:t>
            </a:r>
            <a:r>
              <a:rPr lang="fr-BE" sz="2539" dirty="0"/>
              <a:t> to  </a:t>
            </a:r>
            <a:r>
              <a:rPr lang="fr-BE" sz="2539" dirty="0" err="1"/>
              <a:t>those</a:t>
            </a:r>
            <a:r>
              <a:rPr lang="fr-BE" sz="2539" dirty="0"/>
              <a:t> </a:t>
            </a:r>
            <a:r>
              <a:rPr lang="fr-BE" sz="2539" dirty="0" err="1"/>
              <a:t>presented</a:t>
            </a:r>
            <a:r>
              <a:rPr lang="fr-BE" sz="2539" dirty="0"/>
              <a:t> for </a:t>
            </a:r>
            <a:r>
              <a:rPr lang="fr-BE" sz="2539" dirty="0" err="1"/>
              <a:t>FDA’s</a:t>
            </a:r>
            <a:endParaRPr lang="fr-BE" sz="2539" dirty="0"/>
          </a:p>
        </p:txBody>
      </p:sp>
    </p:spTree>
    <p:extLst>
      <p:ext uri="{BB962C8B-B14F-4D97-AF65-F5344CB8AC3E}">
        <p14:creationId xmlns:p14="http://schemas.microsoft.com/office/powerpoint/2010/main" val="32530039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B402D0F6-2ED8-D874-621F-C6108A2B4CC0}"/>
              </a:ext>
            </a:extLst>
          </p:cNvPr>
          <p:cNvPicPr>
            <a:picLocks noChangeAspect="1"/>
          </p:cNvPicPr>
          <p:nvPr/>
        </p:nvPicPr>
        <p:blipFill>
          <a:blip r:embed="rId2" cstate="print">
            <a:alphaModFix amt="20000"/>
            <a:extLst>
              <a:ext uri="{28A0092B-C50C-407E-A947-70E740481C1C}">
                <a14:useLocalDpi xmlns:a14="http://schemas.microsoft.com/office/drawing/2010/main" val="0"/>
              </a:ext>
            </a:extLst>
          </a:blip>
          <a:srcRect/>
          <a:stretch>
            <a:fillRect/>
          </a:stretch>
        </p:blipFill>
        <p:spPr bwMode="auto">
          <a:xfrm>
            <a:off x="-1239360" y="-440502"/>
            <a:ext cx="5298401" cy="7491854"/>
          </a:xfrm>
          <a:prstGeom prst="rect">
            <a:avLst/>
          </a:prstGeom>
          <a:noFill/>
          <a:ln>
            <a:noFill/>
          </a:ln>
        </p:spPr>
      </p:pic>
      <p:pic>
        <p:nvPicPr>
          <p:cNvPr id="4" name="object 4"/>
          <p:cNvPicPr>
            <a:picLocks noGrp="1" noRot="1" noMove="1" noResize="1" noEditPoints="1" noAdjustHandles="1" noChangeArrowheads="1" noChangeShapeType="1" noCrop="1"/>
          </p:cNvPicPr>
          <p:nvPr/>
        </p:nvPicPr>
        <p:blipFill>
          <a:blip r:embed="rId3" cstate="print"/>
          <a:stretch>
            <a:fillRect/>
          </a:stretch>
        </p:blipFill>
        <p:spPr>
          <a:xfrm>
            <a:off x="8671051" y="11"/>
            <a:ext cx="2272073" cy="2236164"/>
          </a:xfrm>
          <a:prstGeom prst="rect">
            <a:avLst/>
          </a:prstGeom>
        </p:spPr>
      </p:pic>
      <p:sp>
        <p:nvSpPr>
          <p:cNvPr id="12" name="object 2">
            <a:extLst>
              <a:ext uri="{FF2B5EF4-FFF2-40B4-BE49-F238E27FC236}">
                <a16:creationId xmlns:a16="http://schemas.microsoft.com/office/drawing/2014/main" id="{0B8BA578-6561-821C-B255-145DC43BE33C}"/>
              </a:ext>
            </a:extLst>
          </p:cNvPr>
          <p:cNvSpPr txBox="1">
            <a:spLocks noGrp="1"/>
          </p:cNvSpPr>
          <p:nvPr>
            <p:ph type="title"/>
          </p:nvPr>
        </p:nvSpPr>
        <p:spPr>
          <a:xfrm>
            <a:off x="1425305" y="-50270"/>
            <a:ext cx="9407606" cy="551287"/>
          </a:xfrm>
          <a:prstGeom prst="rect">
            <a:avLst/>
          </a:prstGeom>
        </p:spPr>
        <p:txBody>
          <a:bodyPr vert="horz" wrap="square" lIns="0" tIns="48369" rIns="0" bIns="0" numCol="1" rtlCol="0" anchor="ctr" anchorCtr="0" compatLnSpc="1">
            <a:prstTxWarp prst="textNoShape">
              <a:avLst/>
            </a:prstTxWarp>
            <a:spAutoFit/>
          </a:bodyPr>
          <a:lstStyle/>
          <a:p>
            <a:pPr marL="11517" marR="4607">
              <a:spcBef>
                <a:spcPts val="208"/>
              </a:spcBef>
            </a:pPr>
            <a:r>
              <a:rPr lang="fr-BE" sz="3265" i="1" dirty="0">
                <a:solidFill>
                  <a:schemeClr val="tx2"/>
                </a:solidFill>
                <a:latin typeface="Raleway SemiBold"/>
                <a:cs typeface="Raleway SemiBold"/>
              </a:rPr>
              <a:t>AI/ML and </a:t>
            </a:r>
            <a:r>
              <a:rPr lang="fr-BE" sz="3265" i="1" dirty="0" err="1">
                <a:solidFill>
                  <a:schemeClr val="tx2"/>
                </a:solidFill>
                <a:latin typeface="Raleway SemiBold"/>
                <a:cs typeface="Raleway SemiBold"/>
              </a:rPr>
              <a:t>regulatory</a:t>
            </a:r>
            <a:r>
              <a:rPr lang="fr-BE" sz="3265" i="1" dirty="0">
                <a:solidFill>
                  <a:schemeClr val="tx2"/>
                </a:solidFill>
                <a:latin typeface="Raleway SemiBold"/>
                <a:cs typeface="Raleway SemiBold"/>
              </a:rPr>
              <a:t> </a:t>
            </a:r>
            <a:r>
              <a:rPr lang="fr-BE" sz="3265" i="1" dirty="0" err="1">
                <a:solidFill>
                  <a:schemeClr val="tx2"/>
                </a:solidFill>
                <a:latin typeface="Raleway SemiBold"/>
                <a:cs typeface="Raleway SemiBold"/>
              </a:rPr>
              <a:t>assessment</a:t>
            </a:r>
            <a:endParaRPr lang="fr-BE" sz="3265" i="1" dirty="0">
              <a:solidFill>
                <a:schemeClr val="tx2"/>
              </a:solidFill>
              <a:latin typeface="Raleway SemiBold"/>
              <a:cs typeface="Raleway SemiBold"/>
            </a:endParaRPr>
          </a:p>
        </p:txBody>
      </p:sp>
      <p:pic>
        <p:nvPicPr>
          <p:cNvPr id="3" name="Picture 2">
            <a:extLst>
              <a:ext uri="{FF2B5EF4-FFF2-40B4-BE49-F238E27FC236}">
                <a16:creationId xmlns:a16="http://schemas.microsoft.com/office/drawing/2014/main" id="{266845F3-C633-CE1D-1505-2DF31FB318D4}"/>
              </a:ext>
            </a:extLst>
          </p:cNvPr>
          <p:cNvPicPr>
            <a:picLocks noChangeAspect="1"/>
          </p:cNvPicPr>
          <p:nvPr/>
        </p:nvPicPr>
        <p:blipFill>
          <a:blip r:embed="rId4"/>
          <a:srcRect t="4585" r="142"/>
          <a:stretch/>
        </p:blipFill>
        <p:spPr>
          <a:xfrm>
            <a:off x="608910" y="566438"/>
            <a:ext cx="10974179" cy="6291551"/>
          </a:xfrm>
          <a:prstGeom prst="rect">
            <a:avLst/>
          </a:prstGeom>
        </p:spPr>
      </p:pic>
      <p:sp>
        <p:nvSpPr>
          <p:cNvPr id="8" name="Oval 7">
            <a:extLst>
              <a:ext uri="{FF2B5EF4-FFF2-40B4-BE49-F238E27FC236}">
                <a16:creationId xmlns:a16="http://schemas.microsoft.com/office/drawing/2014/main" id="{7EF4DE8B-E973-0447-DBF2-859A62FA6768}"/>
              </a:ext>
            </a:extLst>
          </p:cNvPr>
          <p:cNvSpPr/>
          <p:nvPr/>
        </p:nvSpPr>
        <p:spPr>
          <a:xfrm>
            <a:off x="1919536" y="5301208"/>
            <a:ext cx="1944216" cy="1368152"/>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0" name="Oval 9">
            <a:extLst>
              <a:ext uri="{FF2B5EF4-FFF2-40B4-BE49-F238E27FC236}">
                <a16:creationId xmlns:a16="http://schemas.microsoft.com/office/drawing/2014/main" id="{F55119DC-EFEA-8FB5-F6DE-94A1F1A97A2A}"/>
              </a:ext>
            </a:extLst>
          </p:cNvPr>
          <p:cNvSpPr/>
          <p:nvPr/>
        </p:nvSpPr>
        <p:spPr>
          <a:xfrm>
            <a:off x="6500378" y="1118093"/>
            <a:ext cx="1944216" cy="1368152"/>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1" name="Oval 10">
            <a:extLst>
              <a:ext uri="{FF2B5EF4-FFF2-40B4-BE49-F238E27FC236}">
                <a16:creationId xmlns:a16="http://schemas.microsoft.com/office/drawing/2014/main" id="{1BCCC177-B47C-CD5D-601D-CF7263D63D56}"/>
              </a:ext>
            </a:extLst>
          </p:cNvPr>
          <p:cNvSpPr/>
          <p:nvPr/>
        </p:nvSpPr>
        <p:spPr>
          <a:xfrm>
            <a:off x="7968208" y="5301208"/>
            <a:ext cx="1944216" cy="1368152"/>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2987240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B4344-6BBE-C673-6196-81BF5326D010}"/>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218137C3-4AA8-089C-0E67-E2D6D8D8739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26102" y="5822574"/>
            <a:ext cx="1714078" cy="648672"/>
          </a:xfrm>
          <a:prstGeom prst="rect">
            <a:avLst/>
          </a:prstGeom>
          <a:noFill/>
          <a:ln>
            <a:noFill/>
          </a:ln>
        </p:spPr>
      </p:pic>
      <p:pic>
        <p:nvPicPr>
          <p:cNvPr id="5" name="Image 4">
            <a:extLst>
              <a:ext uri="{FF2B5EF4-FFF2-40B4-BE49-F238E27FC236}">
                <a16:creationId xmlns:a16="http://schemas.microsoft.com/office/drawing/2014/main" id="{5C8FD287-2F3B-037F-EA82-883EEDFC8EA5}"/>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rcRect/>
          <a:stretch>
            <a:fillRect/>
          </a:stretch>
        </p:blipFill>
        <p:spPr bwMode="auto">
          <a:xfrm>
            <a:off x="-1239360" y="-440502"/>
            <a:ext cx="5298401" cy="7491854"/>
          </a:xfrm>
          <a:prstGeom prst="rect">
            <a:avLst/>
          </a:prstGeom>
          <a:noFill/>
          <a:ln>
            <a:noFill/>
          </a:ln>
        </p:spPr>
      </p:pic>
      <p:pic>
        <p:nvPicPr>
          <p:cNvPr id="4" name="object 4">
            <a:extLst>
              <a:ext uri="{FF2B5EF4-FFF2-40B4-BE49-F238E27FC236}">
                <a16:creationId xmlns:a16="http://schemas.microsoft.com/office/drawing/2014/main" id="{36A08F11-4438-37C9-B59E-31C1B0D0AE73}"/>
              </a:ext>
            </a:extLst>
          </p:cNvPr>
          <p:cNvPicPr>
            <a:picLocks noGrp="1" noRot="1" noMove="1" noResize="1" noEditPoints="1" noAdjustHandles="1" noChangeArrowheads="1" noChangeShapeType="1" noCrop="1"/>
          </p:cNvPicPr>
          <p:nvPr/>
        </p:nvPicPr>
        <p:blipFill>
          <a:blip r:embed="rId4" cstate="print"/>
          <a:stretch>
            <a:fillRect/>
          </a:stretch>
        </p:blipFill>
        <p:spPr>
          <a:xfrm>
            <a:off x="8671051" y="11"/>
            <a:ext cx="2272073" cy="2236164"/>
          </a:xfrm>
          <a:prstGeom prst="rect">
            <a:avLst/>
          </a:prstGeom>
        </p:spPr>
      </p:pic>
      <p:sp>
        <p:nvSpPr>
          <p:cNvPr id="12" name="object 2">
            <a:extLst>
              <a:ext uri="{FF2B5EF4-FFF2-40B4-BE49-F238E27FC236}">
                <a16:creationId xmlns:a16="http://schemas.microsoft.com/office/drawing/2014/main" id="{976C33EC-7907-57A9-97AD-FB90FD051E42}"/>
              </a:ext>
            </a:extLst>
          </p:cNvPr>
          <p:cNvSpPr txBox="1">
            <a:spLocks noGrp="1"/>
          </p:cNvSpPr>
          <p:nvPr>
            <p:ph type="title"/>
          </p:nvPr>
        </p:nvSpPr>
        <p:spPr>
          <a:xfrm>
            <a:off x="1248877" y="-115807"/>
            <a:ext cx="9822198" cy="1625363"/>
          </a:xfrm>
          <a:prstGeom prst="rect">
            <a:avLst/>
          </a:prstGeom>
        </p:spPr>
        <p:txBody>
          <a:bodyPr vert="horz" wrap="square" lIns="0" tIns="48369" rIns="0" bIns="0" numCol="1" rtlCol="0" anchor="ctr" anchorCtr="0" compatLnSpc="1">
            <a:prstTxWarp prst="textNoShape">
              <a:avLst/>
            </a:prstTxWarp>
            <a:spAutoFit/>
          </a:bodyPr>
          <a:lstStyle/>
          <a:p>
            <a:pPr marL="11517" marR="4607">
              <a:lnSpc>
                <a:spcPct val="150000"/>
              </a:lnSpc>
              <a:spcBef>
                <a:spcPts val="381"/>
              </a:spcBef>
            </a:pPr>
            <a:r>
              <a:rPr lang="fr-BE" sz="3627" i="1" dirty="0">
                <a:latin typeface="Raleway SemiBold"/>
                <a:cs typeface="Raleway SemiBold"/>
              </a:rPr>
              <a:t>EMA Guidelines </a:t>
            </a:r>
            <a:r>
              <a:rPr lang="fr-BE" sz="3627" i="1" dirty="0" err="1">
                <a:latin typeface="Raleway SemiBold"/>
                <a:cs typeface="Raleway SemiBold"/>
              </a:rPr>
              <a:t>related</a:t>
            </a:r>
            <a:r>
              <a:rPr lang="fr-BE" sz="3627" i="1" dirty="0">
                <a:latin typeface="Raleway SemiBold"/>
                <a:cs typeface="Raleway SemiBold"/>
              </a:rPr>
              <a:t> to AI: </a:t>
            </a:r>
            <a:br>
              <a:rPr lang="fr-BE" sz="3627" i="1" dirty="0">
                <a:latin typeface="Raleway SemiBold"/>
                <a:cs typeface="Raleway SemiBold"/>
              </a:rPr>
            </a:br>
            <a:endParaRPr sz="3627" dirty="0">
              <a:latin typeface="Raleway SemiBold"/>
              <a:cs typeface="Raleway SemiBold"/>
            </a:endParaRPr>
          </a:p>
        </p:txBody>
      </p:sp>
      <p:pic>
        <p:nvPicPr>
          <p:cNvPr id="6" name="Picture 5">
            <a:extLst>
              <a:ext uri="{FF2B5EF4-FFF2-40B4-BE49-F238E27FC236}">
                <a16:creationId xmlns:a16="http://schemas.microsoft.com/office/drawing/2014/main" id="{F19F90B7-8A7C-1D6C-7E14-5C919A4387C3}"/>
              </a:ext>
            </a:extLst>
          </p:cNvPr>
          <p:cNvPicPr>
            <a:picLocks noChangeAspect="1"/>
          </p:cNvPicPr>
          <p:nvPr/>
        </p:nvPicPr>
        <p:blipFill>
          <a:blip r:embed="rId5"/>
          <a:stretch>
            <a:fillRect/>
          </a:stretch>
        </p:blipFill>
        <p:spPr>
          <a:xfrm>
            <a:off x="1" y="1118093"/>
            <a:ext cx="3935759" cy="5445224"/>
          </a:xfrm>
          <a:prstGeom prst="rect">
            <a:avLst/>
          </a:prstGeom>
        </p:spPr>
      </p:pic>
      <p:pic>
        <p:nvPicPr>
          <p:cNvPr id="9" name="Picture 8">
            <a:extLst>
              <a:ext uri="{FF2B5EF4-FFF2-40B4-BE49-F238E27FC236}">
                <a16:creationId xmlns:a16="http://schemas.microsoft.com/office/drawing/2014/main" id="{BEB7D3C5-ADF4-0144-3E73-4071A848AF33}"/>
              </a:ext>
            </a:extLst>
          </p:cNvPr>
          <p:cNvPicPr>
            <a:picLocks noChangeAspect="1"/>
          </p:cNvPicPr>
          <p:nvPr/>
        </p:nvPicPr>
        <p:blipFill>
          <a:blip r:embed="rId6"/>
          <a:stretch>
            <a:fillRect/>
          </a:stretch>
        </p:blipFill>
        <p:spPr>
          <a:xfrm>
            <a:off x="8609615" y="1292121"/>
            <a:ext cx="3582384" cy="5445224"/>
          </a:xfrm>
          <a:prstGeom prst="rect">
            <a:avLst/>
          </a:prstGeom>
        </p:spPr>
      </p:pic>
      <p:pic>
        <p:nvPicPr>
          <p:cNvPr id="11" name="Picture 10">
            <a:extLst>
              <a:ext uri="{FF2B5EF4-FFF2-40B4-BE49-F238E27FC236}">
                <a16:creationId xmlns:a16="http://schemas.microsoft.com/office/drawing/2014/main" id="{F396E281-AA34-DE77-6B23-EC3003679EE2}"/>
              </a:ext>
            </a:extLst>
          </p:cNvPr>
          <p:cNvPicPr>
            <a:picLocks noChangeAspect="1"/>
          </p:cNvPicPr>
          <p:nvPr/>
        </p:nvPicPr>
        <p:blipFill>
          <a:blip r:embed="rId7"/>
          <a:stretch>
            <a:fillRect/>
          </a:stretch>
        </p:blipFill>
        <p:spPr>
          <a:xfrm>
            <a:off x="4203762" y="1339277"/>
            <a:ext cx="3671136" cy="5131969"/>
          </a:xfrm>
          <a:prstGeom prst="rect">
            <a:avLst/>
          </a:prstGeom>
        </p:spPr>
      </p:pic>
    </p:spTree>
    <p:extLst>
      <p:ext uri="{BB962C8B-B14F-4D97-AF65-F5344CB8AC3E}">
        <p14:creationId xmlns:p14="http://schemas.microsoft.com/office/powerpoint/2010/main" val="2261657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06A4C-41CA-A62A-236D-A648F6CB0702}"/>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649B20BC-9E59-E254-6629-7B5392B62184}"/>
              </a:ext>
            </a:extLst>
          </p:cNvPr>
          <p:cNvPicPr>
            <a:picLocks noChangeAspect="1"/>
          </p:cNvPicPr>
          <p:nvPr/>
        </p:nvPicPr>
        <p:blipFill>
          <a:blip r:embed="rId3"/>
          <a:stretch>
            <a:fillRect/>
          </a:stretch>
        </p:blipFill>
        <p:spPr>
          <a:xfrm>
            <a:off x="0" y="0"/>
            <a:ext cx="5218426" cy="6858000"/>
          </a:xfrm>
          <a:prstGeom prst="rect">
            <a:avLst/>
          </a:prstGeom>
        </p:spPr>
      </p:pic>
      <p:pic>
        <p:nvPicPr>
          <p:cNvPr id="13" name="Picture 12">
            <a:extLst>
              <a:ext uri="{FF2B5EF4-FFF2-40B4-BE49-F238E27FC236}">
                <a16:creationId xmlns:a16="http://schemas.microsoft.com/office/drawing/2014/main" id="{CC257E3F-0E2D-8579-4B93-31A289D0C4AF}"/>
              </a:ext>
            </a:extLst>
          </p:cNvPr>
          <p:cNvPicPr>
            <a:picLocks noChangeAspect="1"/>
          </p:cNvPicPr>
          <p:nvPr/>
        </p:nvPicPr>
        <p:blipFill>
          <a:blip r:embed="rId4"/>
          <a:stretch>
            <a:fillRect/>
          </a:stretch>
        </p:blipFill>
        <p:spPr>
          <a:xfrm>
            <a:off x="4655840" y="964638"/>
            <a:ext cx="6796048" cy="4928723"/>
          </a:xfrm>
          <a:prstGeom prst="rect">
            <a:avLst/>
          </a:prstGeom>
        </p:spPr>
      </p:pic>
      <p:sp>
        <p:nvSpPr>
          <p:cNvPr id="14" name="Rectangle 13">
            <a:extLst>
              <a:ext uri="{FF2B5EF4-FFF2-40B4-BE49-F238E27FC236}">
                <a16:creationId xmlns:a16="http://schemas.microsoft.com/office/drawing/2014/main" id="{2721A987-1A19-DE58-2926-749B3C4FF78D}"/>
              </a:ext>
            </a:extLst>
          </p:cNvPr>
          <p:cNvSpPr/>
          <p:nvPr/>
        </p:nvSpPr>
        <p:spPr bwMode="auto">
          <a:xfrm>
            <a:off x="4799856" y="4653136"/>
            <a:ext cx="6192688" cy="1240225"/>
          </a:xfrm>
          <a:prstGeom prst="rect">
            <a:avLst/>
          </a:prstGeom>
          <a:noFill/>
          <a:ln w="762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fr-BE" sz="5200" b="1" i="0" u="none" strike="noStrike" cap="none" normalizeH="0" baseline="0">
              <a:ln>
                <a:noFill/>
              </a:ln>
              <a:solidFill>
                <a:schemeClr val="bg1"/>
              </a:solidFill>
              <a:effectLst/>
              <a:latin typeface="Arial" charset="0"/>
              <a:cs typeface="Lucida Sans Unicode" charset="0"/>
            </a:endParaRPr>
          </a:p>
        </p:txBody>
      </p:sp>
    </p:spTree>
    <p:extLst>
      <p:ext uri="{BB962C8B-B14F-4D97-AF65-F5344CB8AC3E}">
        <p14:creationId xmlns:p14="http://schemas.microsoft.com/office/powerpoint/2010/main" val="2904295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00D55-3090-82B9-8417-C90A19A52BEF}"/>
            </a:ext>
          </a:extLst>
        </p:cNvPr>
        <p:cNvGrpSpPr/>
        <p:nvPr/>
      </p:nvGrpSpPr>
      <p:grpSpPr>
        <a:xfrm>
          <a:off x="0" y="0"/>
          <a:ext cx="0" cy="0"/>
          <a:chOff x="0" y="0"/>
          <a:chExt cx="0" cy="0"/>
        </a:xfrm>
      </p:grpSpPr>
      <p:pic>
        <p:nvPicPr>
          <p:cNvPr id="7" name="Content Placeholder 6" descr="A group of people posing for a photo&#10;&#10;Description automatically generated">
            <a:extLst>
              <a:ext uri="{FF2B5EF4-FFF2-40B4-BE49-F238E27FC236}">
                <a16:creationId xmlns:a16="http://schemas.microsoft.com/office/drawing/2014/main" id="{CE74F532-F425-4620-B374-DC0D0856BC14}"/>
              </a:ext>
            </a:extLst>
          </p:cNvPr>
          <p:cNvPicPr>
            <a:picLocks noGrp="1" noChangeAspect="1"/>
          </p:cNvPicPr>
          <p:nvPr>
            <p:ph idx="1"/>
          </p:nvPr>
        </p:nvPicPr>
        <p:blipFill>
          <a:blip r:embed="rId2"/>
          <a:stretch>
            <a:fillRect/>
          </a:stretch>
        </p:blipFill>
        <p:spPr>
          <a:xfrm>
            <a:off x="2204831" y="1996402"/>
            <a:ext cx="7664053" cy="2995540"/>
          </a:xfrm>
          <a:prstGeom prst="rect">
            <a:avLst/>
          </a:prstGeom>
        </p:spPr>
      </p:pic>
      <p:sp>
        <p:nvSpPr>
          <p:cNvPr id="4" name="Date Placeholder 3">
            <a:extLst>
              <a:ext uri="{FF2B5EF4-FFF2-40B4-BE49-F238E27FC236}">
                <a16:creationId xmlns:a16="http://schemas.microsoft.com/office/drawing/2014/main" id="{7A3F63DE-9480-0551-C505-ED90C0CFBF22}"/>
              </a:ext>
            </a:extLst>
          </p:cNvPr>
          <p:cNvSpPr>
            <a:spLocks noGrp="1"/>
          </p:cNvSpPr>
          <p:nvPr>
            <p:ph type="dt" sz="half" idx="10"/>
          </p:nvPr>
        </p:nvSpPr>
        <p:spPr/>
        <p:txBody>
          <a:bodyPr/>
          <a:lstStyle/>
          <a:p>
            <a:pPr defTabSz="685800" eaLnBrk="1" fontAlgn="auto" hangingPunct="1">
              <a:lnSpc>
                <a:spcPct val="100000"/>
              </a:lnSpc>
              <a:spcBef>
                <a:spcPts val="0"/>
              </a:spcBef>
              <a:spcAft>
                <a:spcPts val="0"/>
              </a:spcAft>
              <a:defRPr/>
            </a:pPr>
            <a:fld id="{164F4B64-7419-40A8-9A63-CADFC63638A3}" type="datetime1">
              <a:rPr lang="en-GB">
                <a:solidFill>
                  <a:prstClr val="black">
                    <a:tint val="82000"/>
                  </a:prstClr>
                </a:solidFill>
                <a:latin typeface="Aptos" panose="02110004020202020204"/>
                <a:cs typeface="Lucida Sans Unicode"/>
              </a:rPr>
              <a:pPr defTabSz="685800" eaLnBrk="1" fontAlgn="auto" hangingPunct="1">
                <a:lnSpc>
                  <a:spcPct val="100000"/>
                </a:lnSpc>
                <a:spcBef>
                  <a:spcPts val="0"/>
                </a:spcBef>
                <a:spcAft>
                  <a:spcPts val="0"/>
                </a:spcAft>
                <a:defRPr/>
              </a:pPr>
              <a:t>01/06/2026</a:t>
            </a:fld>
            <a:endParaRPr lang="en-GB">
              <a:solidFill>
                <a:prstClr val="black">
                  <a:tint val="82000"/>
                </a:prstClr>
              </a:solidFill>
              <a:latin typeface="Aptos" panose="02110004020202020204"/>
              <a:cs typeface="Lucida Sans Unicode"/>
            </a:endParaRPr>
          </a:p>
        </p:txBody>
      </p:sp>
      <p:sp>
        <p:nvSpPr>
          <p:cNvPr id="6" name="Slide Number Placeholder 5">
            <a:extLst>
              <a:ext uri="{FF2B5EF4-FFF2-40B4-BE49-F238E27FC236}">
                <a16:creationId xmlns:a16="http://schemas.microsoft.com/office/drawing/2014/main" id="{17BB1BA1-2F64-10CA-ACE4-BE1615EC45FC}"/>
              </a:ext>
            </a:extLst>
          </p:cNvPr>
          <p:cNvSpPr>
            <a:spLocks noGrp="1"/>
          </p:cNvSpPr>
          <p:nvPr>
            <p:ph type="sldNum" sz="quarter" idx="12"/>
          </p:nvPr>
        </p:nvSpPr>
        <p:spPr/>
        <p:txBody>
          <a:bodyPr/>
          <a:lstStyle/>
          <a:p>
            <a:pPr defTabSz="685800" eaLnBrk="1" fontAlgn="auto" hangingPunct="1">
              <a:lnSpc>
                <a:spcPct val="100000"/>
              </a:lnSpc>
              <a:spcBef>
                <a:spcPts val="0"/>
              </a:spcBef>
              <a:spcAft>
                <a:spcPts val="0"/>
              </a:spcAft>
              <a:defRPr/>
            </a:pPr>
            <a:fld id="{02BA8646-536C-4AC3-BD2A-817F53314275}" type="slidenum">
              <a:rPr lang="en-GB">
                <a:solidFill>
                  <a:prstClr val="black">
                    <a:tint val="82000"/>
                  </a:prstClr>
                </a:solidFill>
                <a:latin typeface="Aptos" panose="02110004020202020204"/>
                <a:cs typeface="Lucida Sans Unicode"/>
              </a:rPr>
              <a:pPr defTabSz="685800" eaLnBrk="1" fontAlgn="auto" hangingPunct="1">
                <a:lnSpc>
                  <a:spcPct val="100000"/>
                </a:lnSpc>
                <a:spcBef>
                  <a:spcPts val="0"/>
                </a:spcBef>
                <a:spcAft>
                  <a:spcPts val="0"/>
                </a:spcAft>
                <a:defRPr/>
              </a:pPr>
              <a:t>14</a:t>
            </a:fld>
            <a:endParaRPr lang="en-GB">
              <a:solidFill>
                <a:prstClr val="black">
                  <a:tint val="82000"/>
                </a:prstClr>
              </a:solidFill>
              <a:latin typeface="Aptos" panose="02110004020202020204"/>
              <a:cs typeface="Lucida Sans Unicode"/>
            </a:endParaRPr>
          </a:p>
        </p:txBody>
      </p:sp>
      <p:sp>
        <p:nvSpPr>
          <p:cNvPr id="3" name="Title 1">
            <a:extLst>
              <a:ext uri="{FF2B5EF4-FFF2-40B4-BE49-F238E27FC236}">
                <a16:creationId xmlns:a16="http://schemas.microsoft.com/office/drawing/2014/main" id="{C4E6EC7F-DCA9-EE0E-A4D9-B3C2D37AE7F2}"/>
              </a:ext>
            </a:extLst>
          </p:cNvPr>
          <p:cNvSpPr txBox="1">
            <a:spLocks/>
          </p:cNvSpPr>
          <p:nvPr/>
        </p:nvSpPr>
        <p:spPr bwMode="auto">
          <a:xfrm>
            <a:off x="2080617" y="5068641"/>
            <a:ext cx="8030766" cy="555873"/>
          </a:xfrm>
          <a:prstGeom prst="rect">
            <a:avLst/>
          </a:prstGeom>
          <a:noFill/>
          <a:ln w="9525">
            <a:noFill/>
            <a:round/>
            <a:headEnd/>
            <a:tailEnd/>
          </a:ln>
        </p:spPr>
        <p:txBody>
          <a:bodyPr vert="horz" wrap="square" lIns="0" tIns="0" rIns="0" bIns="0" numCol="1" anchor="ctr" anchorCtr="0" compatLnSpc="1">
            <a:prstTxWarp prst="textNoShape">
              <a:avLst/>
            </a:prstTxWarp>
          </a:bodyPr>
          <a:lstStyle>
            <a:lvl1pPr algn="l" defTabSz="421184" rtl="0" eaLnBrk="0" fontAlgn="base" hangingPunct="0">
              <a:lnSpc>
                <a:spcPct val="93000"/>
              </a:lnSpc>
              <a:spcBef>
                <a:spcPct val="0"/>
              </a:spcBef>
              <a:spcAft>
                <a:spcPct val="0"/>
              </a:spcAft>
              <a:buClr>
                <a:srgbClr val="000000"/>
              </a:buClr>
              <a:buSzPct val="100000"/>
              <a:buFont typeface="Times New Roman" pitchFamily="18" charset="0"/>
              <a:defRPr sz="3750" b="1">
                <a:solidFill>
                  <a:srgbClr val="0093D0"/>
                </a:solidFill>
                <a:latin typeface="+mj-lt"/>
                <a:ea typeface="+mj-ea"/>
                <a:cs typeface="+mj-cs"/>
              </a:defRPr>
            </a:lvl1pPr>
            <a:lvl2pPr algn="l" defTabSz="421184" rtl="0" eaLnBrk="0" fontAlgn="base" hangingPunct="0">
              <a:lnSpc>
                <a:spcPct val="93000"/>
              </a:lnSpc>
              <a:spcBef>
                <a:spcPct val="0"/>
              </a:spcBef>
              <a:spcAft>
                <a:spcPct val="0"/>
              </a:spcAft>
              <a:buClr>
                <a:srgbClr val="000000"/>
              </a:buClr>
              <a:buSzPct val="100000"/>
              <a:buFont typeface="Times New Roman" pitchFamily="18" charset="0"/>
              <a:defRPr sz="3750" b="1">
                <a:solidFill>
                  <a:srgbClr val="0093D0"/>
                </a:solidFill>
                <a:latin typeface="Candara" pitchFamily="32" charset="0"/>
                <a:cs typeface="Lucida Sans Unicode" charset="0"/>
              </a:defRPr>
            </a:lvl2pPr>
            <a:lvl3pPr algn="l" defTabSz="421184" rtl="0" eaLnBrk="0" fontAlgn="base" hangingPunct="0">
              <a:lnSpc>
                <a:spcPct val="93000"/>
              </a:lnSpc>
              <a:spcBef>
                <a:spcPct val="0"/>
              </a:spcBef>
              <a:spcAft>
                <a:spcPct val="0"/>
              </a:spcAft>
              <a:buClr>
                <a:srgbClr val="000000"/>
              </a:buClr>
              <a:buSzPct val="100000"/>
              <a:buFont typeface="Times New Roman" pitchFamily="18" charset="0"/>
              <a:defRPr sz="3750" b="1">
                <a:solidFill>
                  <a:srgbClr val="0093D0"/>
                </a:solidFill>
                <a:latin typeface="Candara" pitchFamily="32" charset="0"/>
                <a:cs typeface="Lucida Sans Unicode" charset="0"/>
              </a:defRPr>
            </a:lvl3pPr>
            <a:lvl4pPr algn="l" defTabSz="421184" rtl="0" eaLnBrk="0" fontAlgn="base" hangingPunct="0">
              <a:lnSpc>
                <a:spcPct val="93000"/>
              </a:lnSpc>
              <a:spcBef>
                <a:spcPct val="0"/>
              </a:spcBef>
              <a:spcAft>
                <a:spcPct val="0"/>
              </a:spcAft>
              <a:buClr>
                <a:srgbClr val="000000"/>
              </a:buClr>
              <a:buSzPct val="100000"/>
              <a:buFont typeface="Times New Roman" pitchFamily="18" charset="0"/>
              <a:defRPr sz="3750" b="1">
                <a:solidFill>
                  <a:srgbClr val="0093D0"/>
                </a:solidFill>
                <a:latin typeface="Candara" pitchFamily="32" charset="0"/>
                <a:cs typeface="Lucida Sans Unicode" charset="0"/>
              </a:defRPr>
            </a:lvl4pPr>
            <a:lvl5pPr algn="l" defTabSz="421184" rtl="0" eaLnBrk="0" fontAlgn="base" hangingPunct="0">
              <a:lnSpc>
                <a:spcPct val="93000"/>
              </a:lnSpc>
              <a:spcBef>
                <a:spcPct val="0"/>
              </a:spcBef>
              <a:spcAft>
                <a:spcPct val="0"/>
              </a:spcAft>
              <a:buClr>
                <a:srgbClr val="000000"/>
              </a:buClr>
              <a:buSzPct val="100000"/>
              <a:buFont typeface="Times New Roman" pitchFamily="18" charset="0"/>
              <a:defRPr sz="3750" b="1">
                <a:solidFill>
                  <a:srgbClr val="0093D0"/>
                </a:solidFill>
                <a:latin typeface="Candara" pitchFamily="32" charset="0"/>
                <a:cs typeface="Lucida Sans Unicode" charset="0"/>
              </a:defRPr>
            </a:lvl5pPr>
            <a:lvl6pPr marL="2357438" indent="-214313" algn="ctr" defTabSz="421184" rtl="0" fontAlgn="base" hangingPunct="0">
              <a:lnSpc>
                <a:spcPct val="93000"/>
              </a:lnSpc>
              <a:spcBef>
                <a:spcPct val="0"/>
              </a:spcBef>
              <a:spcAft>
                <a:spcPct val="0"/>
              </a:spcAft>
              <a:buClr>
                <a:srgbClr val="000000"/>
              </a:buClr>
              <a:buSzPct val="100000"/>
              <a:buFont typeface="Times New Roman" pitchFamily="18" charset="0"/>
              <a:defRPr sz="4125">
                <a:solidFill>
                  <a:srgbClr val="FFFFFF"/>
                </a:solidFill>
                <a:latin typeface="Arial" charset="0"/>
                <a:cs typeface="Lucida Sans Unicode" charset="0"/>
              </a:defRPr>
            </a:lvl6pPr>
            <a:lvl7pPr marL="2786063" indent="-214313" algn="ctr" defTabSz="421184" rtl="0" fontAlgn="base" hangingPunct="0">
              <a:lnSpc>
                <a:spcPct val="93000"/>
              </a:lnSpc>
              <a:spcBef>
                <a:spcPct val="0"/>
              </a:spcBef>
              <a:spcAft>
                <a:spcPct val="0"/>
              </a:spcAft>
              <a:buClr>
                <a:srgbClr val="000000"/>
              </a:buClr>
              <a:buSzPct val="100000"/>
              <a:buFont typeface="Times New Roman" pitchFamily="18" charset="0"/>
              <a:defRPr sz="4125">
                <a:solidFill>
                  <a:srgbClr val="FFFFFF"/>
                </a:solidFill>
                <a:latin typeface="Arial" charset="0"/>
                <a:cs typeface="Lucida Sans Unicode" charset="0"/>
              </a:defRPr>
            </a:lvl7pPr>
            <a:lvl8pPr marL="3214688" indent="-214313" algn="ctr" defTabSz="421184" rtl="0" fontAlgn="base" hangingPunct="0">
              <a:lnSpc>
                <a:spcPct val="93000"/>
              </a:lnSpc>
              <a:spcBef>
                <a:spcPct val="0"/>
              </a:spcBef>
              <a:spcAft>
                <a:spcPct val="0"/>
              </a:spcAft>
              <a:buClr>
                <a:srgbClr val="000000"/>
              </a:buClr>
              <a:buSzPct val="100000"/>
              <a:buFont typeface="Times New Roman" pitchFamily="18" charset="0"/>
              <a:defRPr sz="4125">
                <a:solidFill>
                  <a:srgbClr val="FFFFFF"/>
                </a:solidFill>
                <a:latin typeface="Arial" charset="0"/>
                <a:cs typeface="Lucida Sans Unicode" charset="0"/>
              </a:defRPr>
            </a:lvl8pPr>
            <a:lvl9pPr marL="3643313" indent="-214313" algn="ctr" defTabSz="421184" rtl="0" fontAlgn="base" hangingPunct="0">
              <a:lnSpc>
                <a:spcPct val="93000"/>
              </a:lnSpc>
              <a:spcBef>
                <a:spcPct val="0"/>
              </a:spcBef>
              <a:spcAft>
                <a:spcPct val="0"/>
              </a:spcAft>
              <a:buClr>
                <a:srgbClr val="000000"/>
              </a:buClr>
              <a:buSzPct val="100000"/>
              <a:buFont typeface="Times New Roman" pitchFamily="18" charset="0"/>
              <a:defRPr sz="4125">
                <a:solidFill>
                  <a:srgbClr val="FFFFFF"/>
                </a:solidFill>
                <a:latin typeface="Arial" charset="0"/>
                <a:cs typeface="Lucida Sans Unicode" charset="0"/>
              </a:defRPr>
            </a:lvl9pPr>
          </a:lstStyle>
          <a:p>
            <a:pPr algn="ctr" defTabSz="315888">
              <a:defRPr/>
            </a:pPr>
            <a:r>
              <a:rPr lang="en-GB" sz="2813" kern="0" dirty="0">
                <a:solidFill>
                  <a:srgbClr val="00B0F0"/>
                </a:solidFill>
                <a:latin typeface="Aptos Display" panose="02110004020202020204"/>
                <a:cs typeface="Lucida Sans Unicode"/>
              </a:rPr>
              <a:t>ICH M15 EWG </a:t>
            </a:r>
          </a:p>
        </p:txBody>
      </p:sp>
    </p:spTree>
    <p:extLst>
      <p:ext uri="{BB962C8B-B14F-4D97-AF65-F5344CB8AC3E}">
        <p14:creationId xmlns:p14="http://schemas.microsoft.com/office/powerpoint/2010/main" val="42427601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677A-FE3F-DEB4-8F38-02AB65B83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49F98A-7169-B757-94F0-FDF01520319F}"/>
              </a:ext>
            </a:extLst>
          </p:cNvPr>
          <p:cNvSpPr>
            <a:spLocks noGrp="1"/>
          </p:cNvSpPr>
          <p:nvPr>
            <p:ph type="title"/>
          </p:nvPr>
        </p:nvSpPr>
        <p:spPr>
          <a:xfrm>
            <a:off x="3712835" y="1648786"/>
            <a:ext cx="4766333" cy="555873"/>
          </a:xfrm>
        </p:spPr>
        <p:txBody>
          <a:bodyPr/>
          <a:lstStyle/>
          <a:p>
            <a:r>
              <a:rPr lang="en-CA"/>
              <a:t>Table of Contents </a:t>
            </a:r>
          </a:p>
        </p:txBody>
      </p:sp>
      <p:sp>
        <p:nvSpPr>
          <p:cNvPr id="4" name="Content Placeholder 3">
            <a:extLst>
              <a:ext uri="{FF2B5EF4-FFF2-40B4-BE49-F238E27FC236}">
                <a16:creationId xmlns:a16="http://schemas.microsoft.com/office/drawing/2014/main" id="{BDB1E152-C80F-6BED-0CB8-757DF9A624F5}"/>
              </a:ext>
            </a:extLst>
          </p:cNvPr>
          <p:cNvSpPr>
            <a:spLocks noGrp="1"/>
          </p:cNvSpPr>
          <p:nvPr>
            <p:ph sz="quarter" idx="13"/>
          </p:nvPr>
        </p:nvSpPr>
        <p:spPr/>
        <p:txBody>
          <a:bodyPr/>
          <a:lstStyle/>
          <a:p>
            <a:r>
              <a:rPr lang="en-CA"/>
              <a:t>ICH M15 </a:t>
            </a:r>
            <a:r>
              <a:rPr lang="en-CA" i="1"/>
              <a:t>Step 2</a:t>
            </a:r>
            <a:endParaRPr lang="en-US" i="1"/>
          </a:p>
        </p:txBody>
      </p:sp>
      <p:pic>
        <p:nvPicPr>
          <p:cNvPr id="8" name="Picture 7">
            <a:extLst>
              <a:ext uri="{FF2B5EF4-FFF2-40B4-BE49-F238E27FC236}">
                <a16:creationId xmlns:a16="http://schemas.microsoft.com/office/drawing/2014/main" id="{5B70CD26-4B70-C746-92BE-817602CC215F}"/>
              </a:ext>
            </a:extLst>
          </p:cNvPr>
          <p:cNvPicPr>
            <a:picLocks noChangeAspect="1"/>
          </p:cNvPicPr>
          <p:nvPr/>
        </p:nvPicPr>
        <p:blipFill>
          <a:blip r:embed="rId3"/>
          <a:stretch>
            <a:fillRect/>
          </a:stretch>
        </p:blipFill>
        <p:spPr>
          <a:xfrm>
            <a:off x="3712835" y="2264498"/>
            <a:ext cx="4766333" cy="3370719"/>
          </a:xfrm>
          <a:prstGeom prst="rect">
            <a:avLst/>
          </a:prstGeom>
        </p:spPr>
      </p:pic>
      <p:sp>
        <p:nvSpPr>
          <p:cNvPr id="3" name="Rectangle 2">
            <a:extLst>
              <a:ext uri="{FF2B5EF4-FFF2-40B4-BE49-F238E27FC236}">
                <a16:creationId xmlns:a16="http://schemas.microsoft.com/office/drawing/2014/main" id="{39E88E8F-976F-3292-FC38-5222388C4662}"/>
              </a:ext>
            </a:extLst>
          </p:cNvPr>
          <p:cNvSpPr/>
          <p:nvPr/>
        </p:nvSpPr>
        <p:spPr bwMode="auto">
          <a:xfrm>
            <a:off x="3712835" y="3257234"/>
            <a:ext cx="4766333" cy="681777"/>
          </a:xfrm>
          <a:prstGeom prst="rect">
            <a:avLst/>
          </a:prstGeom>
          <a:noFill/>
          <a:ln w="9525" cap="flat" cmpd="sng" algn="ctr">
            <a:solidFill>
              <a:srgbClr val="00B050"/>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336947" eaLnBrk="1">
              <a:lnSpc>
                <a:spcPct val="93000"/>
              </a:lnSpc>
              <a:buClr>
                <a:srgbClr val="000000"/>
              </a:buClr>
              <a:buSzPct val="100000"/>
            </a:pPr>
            <a:endParaRPr lang="en-GB" sz="3900" b="1">
              <a:solidFill>
                <a:srgbClr val="FFFFFF"/>
              </a:solidFill>
              <a:latin typeface="Arial" charset="0"/>
              <a:cs typeface="Lucida Sans Unicode" charset="0"/>
            </a:endParaRPr>
          </a:p>
        </p:txBody>
      </p:sp>
    </p:spTree>
    <p:extLst>
      <p:ext uri="{BB962C8B-B14F-4D97-AF65-F5344CB8AC3E}">
        <p14:creationId xmlns:p14="http://schemas.microsoft.com/office/powerpoint/2010/main" val="37775600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C4F8CB2-2E48-E9B3-2F48-D74244C0B88F}"/>
              </a:ext>
            </a:extLst>
          </p:cNvPr>
          <p:cNvSpPr>
            <a:spLocks noGrp="1"/>
          </p:cNvSpPr>
          <p:nvPr>
            <p:ph type="title"/>
          </p:nvPr>
        </p:nvSpPr>
        <p:spPr>
          <a:xfrm>
            <a:off x="1863830" y="958731"/>
            <a:ext cx="6272608" cy="790704"/>
          </a:xfrm>
        </p:spPr>
        <p:txBody>
          <a:bodyPr>
            <a:normAutofit/>
          </a:bodyPr>
          <a:lstStyle/>
          <a:p>
            <a:r>
              <a:rPr lang="en-US" sz="2400" dirty="0">
                <a:latin typeface="Calibri Light" panose="020F0302020204030204" pitchFamily="34" charset="0"/>
                <a:cs typeface="Calibri Light" panose="020F0302020204030204" pitchFamily="34" charset="0"/>
              </a:rPr>
              <a:t>Risk-based approach in model assessment</a:t>
            </a:r>
            <a:br>
              <a:rPr lang="fr-BE" sz="900" dirty="0"/>
            </a:br>
            <a:r>
              <a:rPr lang="en-US" sz="2386" dirty="0"/>
              <a:t>MIDD Assessment Framework</a:t>
            </a:r>
          </a:p>
        </p:txBody>
      </p:sp>
      <p:graphicFrame>
        <p:nvGraphicFramePr>
          <p:cNvPr id="2" name="Table 4">
            <a:extLst>
              <a:ext uri="{FF2B5EF4-FFF2-40B4-BE49-F238E27FC236}">
                <a16:creationId xmlns:a16="http://schemas.microsoft.com/office/drawing/2014/main" id="{A37BF6F7-479B-25BA-F264-445C034BED0D}"/>
              </a:ext>
            </a:extLst>
          </p:cNvPr>
          <p:cNvGraphicFramePr>
            <a:graphicFrameLocks/>
          </p:cNvGraphicFramePr>
          <p:nvPr/>
        </p:nvGraphicFramePr>
        <p:xfrm>
          <a:off x="2804909" y="1888686"/>
          <a:ext cx="7219054" cy="2061463"/>
        </p:xfrm>
        <a:graphic>
          <a:graphicData uri="http://schemas.openxmlformats.org/drawingml/2006/table">
            <a:tbl>
              <a:tblPr firstRow="1" bandRow="1"/>
              <a:tblGrid>
                <a:gridCol w="3609527">
                  <a:extLst>
                    <a:ext uri="{9D8B030D-6E8A-4147-A177-3AD203B41FA5}">
                      <a16:colId xmlns:a16="http://schemas.microsoft.com/office/drawing/2014/main" val="1946471184"/>
                    </a:ext>
                  </a:extLst>
                </a:gridCol>
                <a:gridCol w="3609527">
                  <a:extLst>
                    <a:ext uri="{9D8B030D-6E8A-4147-A177-3AD203B41FA5}">
                      <a16:colId xmlns:a16="http://schemas.microsoft.com/office/drawing/2014/main" val="633805538"/>
                    </a:ext>
                  </a:extLst>
                </a:gridCol>
              </a:tblGrid>
              <a:tr h="368478">
                <a:tc gridSpan="2">
                  <a:txBody>
                    <a:bodyPr/>
                    <a:lstStyle>
                      <a:lvl1pPr marL="0" algn="l" defTabSz="857250" rtl="0" eaLnBrk="1" latinLnBrk="0" hangingPunct="1">
                        <a:defRPr sz="1688" b="1" kern="1200">
                          <a:solidFill>
                            <a:schemeClr val="lt1"/>
                          </a:solidFill>
                          <a:latin typeface="Calibri"/>
                        </a:defRPr>
                      </a:lvl1pPr>
                      <a:lvl2pPr marL="428625" algn="l" defTabSz="857250" rtl="0" eaLnBrk="1" latinLnBrk="0" hangingPunct="1">
                        <a:defRPr sz="1688" b="1" kern="1200">
                          <a:solidFill>
                            <a:schemeClr val="lt1"/>
                          </a:solidFill>
                          <a:latin typeface="Calibri"/>
                        </a:defRPr>
                      </a:lvl2pPr>
                      <a:lvl3pPr marL="857250" algn="l" defTabSz="857250" rtl="0" eaLnBrk="1" latinLnBrk="0" hangingPunct="1">
                        <a:defRPr sz="1688" b="1" kern="1200">
                          <a:solidFill>
                            <a:schemeClr val="lt1"/>
                          </a:solidFill>
                          <a:latin typeface="Calibri"/>
                        </a:defRPr>
                      </a:lvl3pPr>
                      <a:lvl4pPr marL="1285875" algn="l" defTabSz="857250" rtl="0" eaLnBrk="1" latinLnBrk="0" hangingPunct="1">
                        <a:defRPr sz="1688" b="1" kern="1200">
                          <a:solidFill>
                            <a:schemeClr val="lt1"/>
                          </a:solidFill>
                          <a:latin typeface="Calibri"/>
                        </a:defRPr>
                      </a:lvl4pPr>
                      <a:lvl5pPr marL="1714500" algn="l" defTabSz="857250" rtl="0" eaLnBrk="1" latinLnBrk="0" hangingPunct="1">
                        <a:defRPr sz="1688" b="1" kern="1200">
                          <a:solidFill>
                            <a:schemeClr val="lt1"/>
                          </a:solidFill>
                          <a:latin typeface="Calibri"/>
                        </a:defRPr>
                      </a:lvl5pPr>
                      <a:lvl6pPr marL="2143125" algn="l" defTabSz="857250" rtl="0" eaLnBrk="1" latinLnBrk="0" hangingPunct="1">
                        <a:defRPr sz="1688" b="1" kern="1200">
                          <a:solidFill>
                            <a:schemeClr val="lt1"/>
                          </a:solidFill>
                          <a:latin typeface="Calibri"/>
                        </a:defRPr>
                      </a:lvl6pPr>
                      <a:lvl7pPr marL="2571750" algn="l" defTabSz="857250" rtl="0" eaLnBrk="1" latinLnBrk="0" hangingPunct="1">
                        <a:defRPr sz="1688" b="1" kern="1200">
                          <a:solidFill>
                            <a:schemeClr val="lt1"/>
                          </a:solidFill>
                          <a:latin typeface="Calibri"/>
                        </a:defRPr>
                      </a:lvl7pPr>
                      <a:lvl8pPr marL="3000375" algn="l" defTabSz="857250" rtl="0" eaLnBrk="1" latinLnBrk="0" hangingPunct="1">
                        <a:defRPr sz="1688" b="1" kern="1200">
                          <a:solidFill>
                            <a:schemeClr val="lt1"/>
                          </a:solidFill>
                          <a:latin typeface="Calibri"/>
                        </a:defRPr>
                      </a:lvl8pPr>
                      <a:lvl9pPr marL="3429000" algn="l" defTabSz="857250" rtl="0" eaLnBrk="1" latinLnBrk="0" hangingPunct="1">
                        <a:defRPr sz="1688" b="1" kern="1200">
                          <a:solidFill>
                            <a:schemeClr val="lt1"/>
                          </a:solidFill>
                          <a:latin typeface="Calibri"/>
                        </a:defRPr>
                      </a:lvl9pPr>
                    </a:lstStyle>
                    <a:p>
                      <a:pPr algn="ctr"/>
                      <a:r>
                        <a:rPr lang="en-US" sz="2000" dirty="0"/>
                        <a:t>Patient Risk and Regulatory Impact Assessment Framework</a:t>
                      </a:r>
                    </a:p>
                  </a:txBody>
                  <a:tcPr marL="58181" marR="58181" marT="29090" marB="290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hMerge="1">
                  <a:txBody>
                    <a:bodyPr/>
                    <a:lstStyle/>
                    <a:p>
                      <a:endParaRPr lang="en-US" dirty="0"/>
                    </a:p>
                  </a:txBody>
                  <a:tcPr/>
                </a:tc>
                <a:extLst>
                  <a:ext uri="{0D108BD9-81ED-4DB2-BD59-A6C34878D82A}">
                    <a16:rowId xmlns:a16="http://schemas.microsoft.com/office/drawing/2014/main" val="1605825410"/>
                  </a:ext>
                </a:extLst>
              </a:tr>
              <a:tr h="338597">
                <a:tc gridSpan="2">
                  <a:txBody>
                    <a:bodyPr/>
                    <a:lstStyle>
                      <a:lvl1pPr marL="0" algn="l" defTabSz="857250" rtl="0" eaLnBrk="1" latinLnBrk="0" hangingPunct="1">
                        <a:defRPr sz="1688" kern="1200">
                          <a:solidFill>
                            <a:schemeClr val="dk1"/>
                          </a:solidFill>
                          <a:latin typeface="Calibri"/>
                        </a:defRPr>
                      </a:lvl1pPr>
                      <a:lvl2pPr marL="428625" algn="l" defTabSz="857250" rtl="0" eaLnBrk="1" latinLnBrk="0" hangingPunct="1">
                        <a:defRPr sz="1688" kern="1200">
                          <a:solidFill>
                            <a:schemeClr val="dk1"/>
                          </a:solidFill>
                          <a:latin typeface="Calibri"/>
                        </a:defRPr>
                      </a:lvl2pPr>
                      <a:lvl3pPr marL="857250" algn="l" defTabSz="857250" rtl="0" eaLnBrk="1" latinLnBrk="0" hangingPunct="1">
                        <a:defRPr sz="1688" kern="1200">
                          <a:solidFill>
                            <a:schemeClr val="dk1"/>
                          </a:solidFill>
                          <a:latin typeface="Calibri"/>
                        </a:defRPr>
                      </a:lvl3pPr>
                      <a:lvl4pPr marL="1285875" algn="l" defTabSz="857250" rtl="0" eaLnBrk="1" latinLnBrk="0" hangingPunct="1">
                        <a:defRPr sz="1688" kern="1200">
                          <a:solidFill>
                            <a:schemeClr val="dk1"/>
                          </a:solidFill>
                          <a:latin typeface="Calibri"/>
                        </a:defRPr>
                      </a:lvl4pPr>
                      <a:lvl5pPr marL="1714500" algn="l" defTabSz="857250" rtl="0" eaLnBrk="1" latinLnBrk="0" hangingPunct="1">
                        <a:defRPr sz="1688" kern="1200">
                          <a:solidFill>
                            <a:schemeClr val="dk1"/>
                          </a:solidFill>
                          <a:latin typeface="Calibri"/>
                        </a:defRPr>
                      </a:lvl5pPr>
                      <a:lvl6pPr marL="2143125" algn="l" defTabSz="857250" rtl="0" eaLnBrk="1" latinLnBrk="0" hangingPunct="1">
                        <a:defRPr sz="1688" kern="1200">
                          <a:solidFill>
                            <a:schemeClr val="dk1"/>
                          </a:solidFill>
                          <a:latin typeface="Calibri"/>
                        </a:defRPr>
                      </a:lvl6pPr>
                      <a:lvl7pPr marL="2571750" algn="l" defTabSz="857250" rtl="0" eaLnBrk="1" latinLnBrk="0" hangingPunct="1">
                        <a:defRPr sz="1688" kern="1200">
                          <a:solidFill>
                            <a:schemeClr val="dk1"/>
                          </a:solidFill>
                          <a:latin typeface="Calibri"/>
                        </a:defRPr>
                      </a:lvl7pPr>
                      <a:lvl8pPr marL="3000375" algn="l" defTabSz="857250" rtl="0" eaLnBrk="1" latinLnBrk="0" hangingPunct="1">
                        <a:defRPr sz="1688" kern="1200">
                          <a:solidFill>
                            <a:schemeClr val="dk1"/>
                          </a:solidFill>
                          <a:latin typeface="Calibri"/>
                        </a:defRPr>
                      </a:lvl8pPr>
                      <a:lvl9pPr marL="3429000" algn="l" defTabSz="857250" rtl="0" eaLnBrk="1" latinLnBrk="0" hangingPunct="1">
                        <a:defRPr sz="1688" kern="1200">
                          <a:solidFill>
                            <a:schemeClr val="dk1"/>
                          </a:solidFill>
                          <a:latin typeface="Calibri"/>
                        </a:defRPr>
                      </a:lvl9pPr>
                    </a:lstStyle>
                    <a:p>
                      <a:pPr algn="ctr"/>
                      <a:r>
                        <a:rPr lang="en-US" sz="1800" b="1" dirty="0">
                          <a:solidFill>
                            <a:srgbClr val="FF0000"/>
                          </a:solidFill>
                        </a:rPr>
                        <a:t>Question of Interest </a:t>
                      </a:r>
                    </a:p>
                  </a:txBody>
                  <a:tcPr marL="58181" marR="58181" marT="29090" marB="290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hMerge="1">
                  <a:txBody>
                    <a:bodyPr/>
                    <a:lstStyle/>
                    <a:p>
                      <a:endParaRPr lang="en-US" dirty="0"/>
                    </a:p>
                  </a:txBody>
                  <a:tcPr/>
                </a:tc>
                <a:extLst>
                  <a:ext uri="{0D108BD9-81ED-4DB2-BD59-A6C34878D82A}">
                    <a16:rowId xmlns:a16="http://schemas.microsoft.com/office/drawing/2014/main" val="3786539957"/>
                  </a:ext>
                </a:extLst>
              </a:tr>
              <a:tr h="338597">
                <a:tc gridSpan="2">
                  <a:txBody>
                    <a:bodyPr/>
                    <a:lstStyle>
                      <a:lvl1pPr marL="0" algn="l" defTabSz="857250" rtl="0" eaLnBrk="1" latinLnBrk="0" hangingPunct="1">
                        <a:defRPr sz="1688" kern="1200">
                          <a:solidFill>
                            <a:schemeClr val="dk1"/>
                          </a:solidFill>
                          <a:latin typeface="Calibri"/>
                        </a:defRPr>
                      </a:lvl1pPr>
                      <a:lvl2pPr marL="428625" algn="l" defTabSz="857250" rtl="0" eaLnBrk="1" latinLnBrk="0" hangingPunct="1">
                        <a:defRPr sz="1688" kern="1200">
                          <a:solidFill>
                            <a:schemeClr val="dk1"/>
                          </a:solidFill>
                          <a:latin typeface="Calibri"/>
                        </a:defRPr>
                      </a:lvl2pPr>
                      <a:lvl3pPr marL="857250" algn="l" defTabSz="857250" rtl="0" eaLnBrk="1" latinLnBrk="0" hangingPunct="1">
                        <a:defRPr sz="1688" kern="1200">
                          <a:solidFill>
                            <a:schemeClr val="dk1"/>
                          </a:solidFill>
                          <a:latin typeface="Calibri"/>
                        </a:defRPr>
                      </a:lvl3pPr>
                      <a:lvl4pPr marL="1285875" algn="l" defTabSz="857250" rtl="0" eaLnBrk="1" latinLnBrk="0" hangingPunct="1">
                        <a:defRPr sz="1688" kern="1200">
                          <a:solidFill>
                            <a:schemeClr val="dk1"/>
                          </a:solidFill>
                          <a:latin typeface="Calibri"/>
                        </a:defRPr>
                      </a:lvl4pPr>
                      <a:lvl5pPr marL="1714500" algn="l" defTabSz="857250" rtl="0" eaLnBrk="1" latinLnBrk="0" hangingPunct="1">
                        <a:defRPr sz="1688" kern="1200">
                          <a:solidFill>
                            <a:schemeClr val="dk1"/>
                          </a:solidFill>
                          <a:latin typeface="Calibri"/>
                        </a:defRPr>
                      </a:lvl5pPr>
                      <a:lvl6pPr marL="2143125" algn="l" defTabSz="857250" rtl="0" eaLnBrk="1" latinLnBrk="0" hangingPunct="1">
                        <a:defRPr sz="1688" kern="1200">
                          <a:solidFill>
                            <a:schemeClr val="dk1"/>
                          </a:solidFill>
                          <a:latin typeface="Calibri"/>
                        </a:defRPr>
                      </a:lvl6pPr>
                      <a:lvl7pPr marL="2571750" algn="l" defTabSz="857250" rtl="0" eaLnBrk="1" latinLnBrk="0" hangingPunct="1">
                        <a:defRPr sz="1688" kern="1200">
                          <a:solidFill>
                            <a:schemeClr val="dk1"/>
                          </a:solidFill>
                          <a:latin typeface="Calibri"/>
                        </a:defRPr>
                      </a:lvl7pPr>
                      <a:lvl8pPr marL="3000375" algn="l" defTabSz="857250" rtl="0" eaLnBrk="1" latinLnBrk="0" hangingPunct="1">
                        <a:defRPr sz="1688" kern="1200">
                          <a:solidFill>
                            <a:schemeClr val="dk1"/>
                          </a:solidFill>
                          <a:latin typeface="Calibri"/>
                        </a:defRPr>
                      </a:lvl8pPr>
                      <a:lvl9pPr marL="3429000" algn="l" defTabSz="857250" rtl="0" eaLnBrk="1" latinLnBrk="0" hangingPunct="1">
                        <a:defRPr sz="1688" kern="1200">
                          <a:solidFill>
                            <a:schemeClr val="dk1"/>
                          </a:solidFill>
                          <a:latin typeface="Calibri"/>
                        </a:defRPr>
                      </a:lvl9pPr>
                    </a:lstStyle>
                    <a:p>
                      <a:pPr algn="ctr"/>
                      <a:r>
                        <a:rPr lang="en-US" sz="1800" b="1" dirty="0"/>
                        <a:t>Context of Use (COU)</a:t>
                      </a:r>
                    </a:p>
                  </a:txBody>
                  <a:tcPr marL="58181" marR="58181" marT="29090" marB="290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hMerge="1">
                  <a:txBody>
                    <a:bodyPr/>
                    <a:lstStyle/>
                    <a:p>
                      <a:endParaRPr lang="en-US" dirty="0"/>
                    </a:p>
                  </a:txBody>
                  <a:tcPr/>
                </a:tc>
                <a:extLst>
                  <a:ext uri="{0D108BD9-81ED-4DB2-BD59-A6C34878D82A}">
                    <a16:rowId xmlns:a16="http://schemas.microsoft.com/office/drawing/2014/main" val="117998674"/>
                  </a:ext>
                </a:extLst>
              </a:tr>
              <a:tr h="338597">
                <a:tc>
                  <a:txBody>
                    <a:bodyPr/>
                    <a:lstStyle>
                      <a:lvl1pPr marL="0" algn="l" defTabSz="857250" rtl="0" eaLnBrk="1" latinLnBrk="0" hangingPunct="1">
                        <a:defRPr sz="1688" kern="1200">
                          <a:solidFill>
                            <a:schemeClr val="dk1"/>
                          </a:solidFill>
                          <a:latin typeface="Calibri"/>
                        </a:defRPr>
                      </a:lvl1pPr>
                      <a:lvl2pPr marL="428625" algn="l" defTabSz="857250" rtl="0" eaLnBrk="1" latinLnBrk="0" hangingPunct="1">
                        <a:defRPr sz="1688" kern="1200">
                          <a:solidFill>
                            <a:schemeClr val="dk1"/>
                          </a:solidFill>
                          <a:latin typeface="Calibri"/>
                        </a:defRPr>
                      </a:lvl2pPr>
                      <a:lvl3pPr marL="857250" algn="l" defTabSz="857250" rtl="0" eaLnBrk="1" latinLnBrk="0" hangingPunct="1">
                        <a:defRPr sz="1688" kern="1200">
                          <a:solidFill>
                            <a:schemeClr val="dk1"/>
                          </a:solidFill>
                          <a:latin typeface="Calibri"/>
                        </a:defRPr>
                      </a:lvl3pPr>
                      <a:lvl4pPr marL="1285875" algn="l" defTabSz="857250" rtl="0" eaLnBrk="1" latinLnBrk="0" hangingPunct="1">
                        <a:defRPr sz="1688" kern="1200">
                          <a:solidFill>
                            <a:schemeClr val="dk1"/>
                          </a:solidFill>
                          <a:latin typeface="Calibri"/>
                        </a:defRPr>
                      </a:lvl4pPr>
                      <a:lvl5pPr marL="1714500" algn="l" defTabSz="857250" rtl="0" eaLnBrk="1" latinLnBrk="0" hangingPunct="1">
                        <a:defRPr sz="1688" kern="1200">
                          <a:solidFill>
                            <a:schemeClr val="dk1"/>
                          </a:solidFill>
                          <a:latin typeface="Calibri"/>
                        </a:defRPr>
                      </a:lvl5pPr>
                      <a:lvl6pPr marL="2143125" algn="l" defTabSz="857250" rtl="0" eaLnBrk="1" latinLnBrk="0" hangingPunct="1">
                        <a:defRPr sz="1688" kern="1200">
                          <a:solidFill>
                            <a:schemeClr val="dk1"/>
                          </a:solidFill>
                          <a:latin typeface="Calibri"/>
                        </a:defRPr>
                      </a:lvl6pPr>
                      <a:lvl7pPr marL="2571750" algn="l" defTabSz="857250" rtl="0" eaLnBrk="1" latinLnBrk="0" hangingPunct="1">
                        <a:defRPr sz="1688" kern="1200">
                          <a:solidFill>
                            <a:schemeClr val="dk1"/>
                          </a:solidFill>
                          <a:latin typeface="Calibri"/>
                        </a:defRPr>
                      </a:lvl7pPr>
                      <a:lvl8pPr marL="3000375" algn="l" defTabSz="857250" rtl="0" eaLnBrk="1" latinLnBrk="0" hangingPunct="1">
                        <a:defRPr sz="1688" kern="1200">
                          <a:solidFill>
                            <a:schemeClr val="dk1"/>
                          </a:solidFill>
                          <a:latin typeface="Calibri"/>
                        </a:defRPr>
                      </a:lvl8pPr>
                      <a:lvl9pPr marL="3429000" algn="l" defTabSz="857250" rtl="0" eaLnBrk="1" latinLnBrk="0" hangingPunct="1">
                        <a:defRPr sz="1688" kern="1200">
                          <a:solidFill>
                            <a:schemeClr val="dk1"/>
                          </a:solidFill>
                          <a:latin typeface="Calibri"/>
                        </a:defRPr>
                      </a:lvl9pPr>
                    </a:lstStyle>
                    <a:p>
                      <a:pPr algn="ctr"/>
                      <a:r>
                        <a:rPr lang="en-US" sz="1800" dirty="0">
                          <a:solidFill>
                            <a:schemeClr val="tx1"/>
                          </a:solidFill>
                        </a:rPr>
                        <a:t>Consequence of wrong decision</a:t>
                      </a:r>
                    </a:p>
                  </a:txBody>
                  <a:tcPr marL="58181" marR="58181" marT="29090" marB="290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857250" rtl="0" eaLnBrk="1" latinLnBrk="0" hangingPunct="1">
                        <a:defRPr sz="1688" kern="1200">
                          <a:solidFill>
                            <a:schemeClr val="dk1"/>
                          </a:solidFill>
                          <a:latin typeface="Calibri"/>
                        </a:defRPr>
                      </a:lvl1pPr>
                      <a:lvl2pPr marL="428625" algn="l" defTabSz="857250" rtl="0" eaLnBrk="1" latinLnBrk="0" hangingPunct="1">
                        <a:defRPr sz="1688" kern="1200">
                          <a:solidFill>
                            <a:schemeClr val="dk1"/>
                          </a:solidFill>
                          <a:latin typeface="Calibri"/>
                        </a:defRPr>
                      </a:lvl2pPr>
                      <a:lvl3pPr marL="857250" algn="l" defTabSz="857250" rtl="0" eaLnBrk="1" latinLnBrk="0" hangingPunct="1">
                        <a:defRPr sz="1688" kern="1200">
                          <a:solidFill>
                            <a:schemeClr val="dk1"/>
                          </a:solidFill>
                          <a:latin typeface="Calibri"/>
                        </a:defRPr>
                      </a:lvl3pPr>
                      <a:lvl4pPr marL="1285875" algn="l" defTabSz="857250" rtl="0" eaLnBrk="1" latinLnBrk="0" hangingPunct="1">
                        <a:defRPr sz="1688" kern="1200">
                          <a:solidFill>
                            <a:schemeClr val="dk1"/>
                          </a:solidFill>
                          <a:latin typeface="Calibri"/>
                        </a:defRPr>
                      </a:lvl4pPr>
                      <a:lvl5pPr marL="1714500" algn="l" defTabSz="857250" rtl="0" eaLnBrk="1" latinLnBrk="0" hangingPunct="1">
                        <a:defRPr sz="1688" kern="1200">
                          <a:solidFill>
                            <a:schemeClr val="dk1"/>
                          </a:solidFill>
                          <a:latin typeface="Calibri"/>
                        </a:defRPr>
                      </a:lvl5pPr>
                      <a:lvl6pPr marL="2143125" algn="l" defTabSz="857250" rtl="0" eaLnBrk="1" latinLnBrk="0" hangingPunct="1">
                        <a:defRPr sz="1688" kern="1200">
                          <a:solidFill>
                            <a:schemeClr val="dk1"/>
                          </a:solidFill>
                          <a:latin typeface="Calibri"/>
                        </a:defRPr>
                      </a:lvl6pPr>
                      <a:lvl7pPr marL="2571750" algn="l" defTabSz="857250" rtl="0" eaLnBrk="1" latinLnBrk="0" hangingPunct="1">
                        <a:defRPr sz="1688" kern="1200">
                          <a:solidFill>
                            <a:schemeClr val="dk1"/>
                          </a:solidFill>
                          <a:latin typeface="Calibri"/>
                        </a:defRPr>
                      </a:lvl7pPr>
                      <a:lvl8pPr marL="3000375" algn="l" defTabSz="857250" rtl="0" eaLnBrk="1" latinLnBrk="0" hangingPunct="1">
                        <a:defRPr sz="1688" kern="1200">
                          <a:solidFill>
                            <a:schemeClr val="dk1"/>
                          </a:solidFill>
                          <a:latin typeface="Calibri"/>
                        </a:defRPr>
                      </a:lvl8pPr>
                      <a:lvl9pPr marL="3429000" algn="l" defTabSz="857250" rtl="0" eaLnBrk="1" latinLnBrk="0" hangingPunct="1">
                        <a:defRPr sz="1688" kern="1200">
                          <a:solidFill>
                            <a:schemeClr val="dk1"/>
                          </a:solidFill>
                          <a:latin typeface="Calibri"/>
                        </a:defRPr>
                      </a:lvl9pPr>
                    </a:lstStyle>
                    <a:p>
                      <a:pPr algn="ctr"/>
                      <a:r>
                        <a:rPr lang="en-US" sz="1800" dirty="0">
                          <a:solidFill>
                            <a:schemeClr val="tx1"/>
                          </a:solidFill>
                        </a:rPr>
                        <a:t>Model Influence </a:t>
                      </a:r>
                    </a:p>
                  </a:txBody>
                  <a:tcPr marL="58181" marR="58181" marT="29090" marB="290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350499518"/>
                  </a:ext>
                </a:extLst>
              </a:tr>
              <a:tr h="338597">
                <a:tc gridSpan="2">
                  <a:txBody>
                    <a:bodyPr/>
                    <a:lstStyle>
                      <a:lvl1pPr marL="0" algn="l" defTabSz="857250" rtl="0" eaLnBrk="1" latinLnBrk="0" hangingPunct="1">
                        <a:defRPr sz="1688" kern="1200">
                          <a:solidFill>
                            <a:schemeClr val="dk1"/>
                          </a:solidFill>
                          <a:latin typeface="Calibri"/>
                        </a:defRPr>
                      </a:lvl1pPr>
                      <a:lvl2pPr marL="428625" algn="l" defTabSz="857250" rtl="0" eaLnBrk="1" latinLnBrk="0" hangingPunct="1">
                        <a:defRPr sz="1688" kern="1200">
                          <a:solidFill>
                            <a:schemeClr val="dk1"/>
                          </a:solidFill>
                          <a:latin typeface="Calibri"/>
                        </a:defRPr>
                      </a:lvl2pPr>
                      <a:lvl3pPr marL="857250" algn="l" defTabSz="857250" rtl="0" eaLnBrk="1" latinLnBrk="0" hangingPunct="1">
                        <a:defRPr sz="1688" kern="1200">
                          <a:solidFill>
                            <a:schemeClr val="dk1"/>
                          </a:solidFill>
                          <a:latin typeface="Calibri"/>
                        </a:defRPr>
                      </a:lvl3pPr>
                      <a:lvl4pPr marL="1285875" algn="l" defTabSz="857250" rtl="0" eaLnBrk="1" latinLnBrk="0" hangingPunct="1">
                        <a:defRPr sz="1688" kern="1200">
                          <a:solidFill>
                            <a:schemeClr val="dk1"/>
                          </a:solidFill>
                          <a:latin typeface="Calibri"/>
                        </a:defRPr>
                      </a:lvl4pPr>
                      <a:lvl5pPr marL="1714500" algn="l" defTabSz="857250" rtl="0" eaLnBrk="1" latinLnBrk="0" hangingPunct="1">
                        <a:defRPr sz="1688" kern="1200">
                          <a:solidFill>
                            <a:schemeClr val="dk1"/>
                          </a:solidFill>
                          <a:latin typeface="Calibri"/>
                        </a:defRPr>
                      </a:lvl5pPr>
                      <a:lvl6pPr marL="2143125" algn="l" defTabSz="857250" rtl="0" eaLnBrk="1" latinLnBrk="0" hangingPunct="1">
                        <a:defRPr sz="1688" kern="1200">
                          <a:solidFill>
                            <a:schemeClr val="dk1"/>
                          </a:solidFill>
                          <a:latin typeface="Calibri"/>
                        </a:defRPr>
                      </a:lvl6pPr>
                      <a:lvl7pPr marL="2571750" algn="l" defTabSz="857250" rtl="0" eaLnBrk="1" latinLnBrk="0" hangingPunct="1">
                        <a:defRPr sz="1688" kern="1200">
                          <a:solidFill>
                            <a:schemeClr val="dk1"/>
                          </a:solidFill>
                          <a:latin typeface="Calibri"/>
                        </a:defRPr>
                      </a:lvl7pPr>
                      <a:lvl8pPr marL="3000375" algn="l" defTabSz="857250" rtl="0" eaLnBrk="1" latinLnBrk="0" hangingPunct="1">
                        <a:defRPr sz="1688" kern="1200">
                          <a:solidFill>
                            <a:schemeClr val="dk1"/>
                          </a:solidFill>
                          <a:latin typeface="Calibri"/>
                        </a:defRPr>
                      </a:lvl8pPr>
                      <a:lvl9pPr marL="3429000" algn="l" defTabSz="857250" rtl="0" eaLnBrk="1" latinLnBrk="0" hangingPunct="1">
                        <a:defRPr sz="1688" kern="1200">
                          <a:solidFill>
                            <a:schemeClr val="dk1"/>
                          </a:solidFill>
                          <a:latin typeface="Calibri"/>
                        </a:defRPr>
                      </a:lvl9pPr>
                    </a:lstStyle>
                    <a:p>
                      <a:pPr algn="ctr"/>
                      <a:r>
                        <a:rPr lang="en-US" sz="1800" b="1" dirty="0">
                          <a:solidFill>
                            <a:schemeClr val="tx1"/>
                          </a:solidFill>
                        </a:rPr>
                        <a:t>Model Risk</a:t>
                      </a:r>
                    </a:p>
                  </a:txBody>
                  <a:tcPr marL="58181" marR="58181" marT="29090" marB="290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hMerge="1">
                  <a:txBody>
                    <a:bodyPr/>
                    <a:lstStyle/>
                    <a:p>
                      <a:endParaRPr lang="en-US" dirty="0"/>
                    </a:p>
                  </a:txBody>
                  <a:tcPr/>
                </a:tc>
                <a:extLst>
                  <a:ext uri="{0D108BD9-81ED-4DB2-BD59-A6C34878D82A}">
                    <a16:rowId xmlns:a16="http://schemas.microsoft.com/office/drawing/2014/main" val="981848237"/>
                  </a:ext>
                </a:extLst>
              </a:tr>
              <a:tr h="338597">
                <a:tc gridSpan="2">
                  <a:txBody>
                    <a:bodyPr/>
                    <a:lstStyle>
                      <a:lvl1pPr marL="0" algn="l" defTabSz="857250" rtl="0" eaLnBrk="1" latinLnBrk="0" hangingPunct="1">
                        <a:defRPr sz="1688" kern="1200">
                          <a:solidFill>
                            <a:schemeClr val="dk1"/>
                          </a:solidFill>
                          <a:latin typeface="Calibri"/>
                        </a:defRPr>
                      </a:lvl1pPr>
                      <a:lvl2pPr marL="428625" algn="l" defTabSz="857250" rtl="0" eaLnBrk="1" latinLnBrk="0" hangingPunct="1">
                        <a:defRPr sz="1688" kern="1200">
                          <a:solidFill>
                            <a:schemeClr val="dk1"/>
                          </a:solidFill>
                          <a:latin typeface="Calibri"/>
                        </a:defRPr>
                      </a:lvl2pPr>
                      <a:lvl3pPr marL="857250" algn="l" defTabSz="857250" rtl="0" eaLnBrk="1" latinLnBrk="0" hangingPunct="1">
                        <a:defRPr sz="1688" kern="1200">
                          <a:solidFill>
                            <a:schemeClr val="dk1"/>
                          </a:solidFill>
                          <a:latin typeface="Calibri"/>
                        </a:defRPr>
                      </a:lvl3pPr>
                      <a:lvl4pPr marL="1285875" algn="l" defTabSz="857250" rtl="0" eaLnBrk="1" latinLnBrk="0" hangingPunct="1">
                        <a:defRPr sz="1688" kern="1200">
                          <a:solidFill>
                            <a:schemeClr val="dk1"/>
                          </a:solidFill>
                          <a:latin typeface="Calibri"/>
                        </a:defRPr>
                      </a:lvl4pPr>
                      <a:lvl5pPr marL="1714500" algn="l" defTabSz="857250" rtl="0" eaLnBrk="1" latinLnBrk="0" hangingPunct="1">
                        <a:defRPr sz="1688" kern="1200">
                          <a:solidFill>
                            <a:schemeClr val="dk1"/>
                          </a:solidFill>
                          <a:latin typeface="Calibri"/>
                        </a:defRPr>
                      </a:lvl5pPr>
                      <a:lvl6pPr marL="2143125" algn="l" defTabSz="857250" rtl="0" eaLnBrk="1" latinLnBrk="0" hangingPunct="1">
                        <a:defRPr sz="1688" kern="1200">
                          <a:solidFill>
                            <a:schemeClr val="dk1"/>
                          </a:solidFill>
                          <a:latin typeface="Calibri"/>
                        </a:defRPr>
                      </a:lvl6pPr>
                      <a:lvl7pPr marL="2571750" algn="l" defTabSz="857250" rtl="0" eaLnBrk="1" latinLnBrk="0" hangingPunct="1">
                        <a:defRPr sz="1688" kern="1200">
                          <a:solidFill>
                            <a:schemeClr val="dk1"/>
                          </a:solidFill>
                          <a:latin typeface="Calibri"/>
                        </a:defRPr>
                      </a:lvl7pPr>
                      <a:lvl8pPr marL="3000375" algn="l" defTabSz="857250" rtl="0" eaLnBrk="1" latinLnBrk="0" hangingPunct="1">
                        <a:defRPr sz="1688" kern="1200">
                          <a:solidFill>
                            <a:schemeClr val="dk1"/>
                          </a:solidFill>
                          <a:latin typeface="Calibri"/>
                        </a:defRPr>
                      </a:lvl8pPr>
                      <a:lvl9pPr marL="3429000" algn="l" defTabSz="857250" rtl="0" eaLnBrk="1" latinLnBrk="0" hangingPunct="1">
                        <a:defRPr sz="1688" kern="1200">
                          <a:solidFill>
                            <a:schemeClr val="dk1"/>
                          </a:solidFill>
                          <a:latin typeface="Calibri"/>
                        </a:defRPr>
                      </a:lvl9pPr>
                    </a:lstStyle>
                    <a:p>
                      <a:pPr algn="ctr"/>
                      <a:r>
                        <a:rPr lang="en-US" sz="1800" b="1" dirty="0">
                          <a:solidFill>
                            <a:schemeClr val="tx1"/>
                          </a:solidFill>
                        </a:rPr>
                        <a:t>Model Impact</a:t>
                      </a:r>
                    </a:p>
                  </a:txBody>
                  <a:tcPr marL="58181" marR="58181" marT="29090" marB="290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hMerge="1">
                  <a:txBody>
                    <a:bodyPr/>
                    <a:lstStyle/>
                    <a:p>
                      <a:endParaRPr lang="fr-BE"/>
                    </a:p>
                  </a:txBody>
                  <a:tcPr/>
                </a:tc>
                <a:extLst>
                  <a:ext uri="{0D108BD9-81ED-4DB2-BD59-A6C34878D82A}">
                    <a16:rowId xmlns:a16="http://schemas.microsoft.com/office/drawing/2014/main" val="3052298448"/>
                  </a:ext>
                </a:extLst>
              </a:tr>
            </a:tbl>
          </a:graphicData>
        </a:graphic>
      </p:graphicFrame>
      <p:graphicFrame>
        <p:nvGraphicFramePr>
          <p:cNvPr id="3" name="Table 4">
            <a:extLst>
              <a:ext uri="{FF2B5EF4-FFF2-40B4-BE49-F238E27FC236}">
                <a16:creationId xmlns:a16="http://schemas.microsoft.com/office/drawing/2014/main" id="{39EE404A-F8C9-4E69-32A0-48FF3209D97D}"/>
              </a:ext>
            </a:extLst>
          </p:cNvPr>
          <p:cNvGraphicFramePr>
            <a:graphicFrameLocks/>
          </p:cNvGraphicFramePr>
          <p:nvPr>
            <p:extLst>
              <p:ext uri="{D42A27DB-BD31-4B8C-83A1-F6EECF244321}">
                <p14:modId xmlns:p14="http://schemas.microsoft.com/office/powerpoint/2010/main" val="3412742831"/>
              </p:ext>
            </p:extLst>
          </p:nvPr>
        </p:nvGraphicFramePr>
        <p:xfrm>
          <a:off x="2774854" y="4376222"/>
          <a:ext cx="7219054" cy="1972702"/>
        </p:xfrm>
        <a:graphic>
          <a:graphicData uri="http://schemas.openxmlformats.org/drawingml/2006/table">
            <a:tbl>
              <a:tblPr firstRow="1" bandRow="1"/>
              <a:tblGrid>
                <a:gridCol w="7219054">
                  <a:extLst>
                    <a:ext uri="{9D8B030D-6E8A-4147-A177-3AD203B41FA5}">
                      <a16:colId xmlns:a16="http://schemas.microsoft.com/office/drawing/2014/main" val="1946471184"/>
                    </a:ext>
                  </a:extLst>
                </a:gridCol>
              </a:tblGrid>
              <a:tr h="368478">
                <a:tc>
                  <a:txBody>
                    <a:bodyPr/>
                    <a:lstStyle>
                      <a:lvl1pPr marL="0" algn="l" defTabSz="857250" rtl="0" eaLnBrk="1" latinLnBrk="0" hangingPunct="1">
                        <a:defRPr sz="1688" b="1" kern="1200">
                          <a:solidFill>
                            <a:schemeClr val="lt1"/>
                          </a:solidFill>
                          <a:latin typeface="Calibri"/>
                        </a:defRPr>
                      </a:lvl1pPr>
                      <a:lvl2pPr marL="428625" algn="l" defTabSz="857250" rtl="0" eaLnBrk="1" latinLnBrk="0" hangingPunct="1">
                        <a:defRPr sz="1688" b="1" kern="1200">
                          <a:solidFill>
                            <a:schemeClr val="lt1"/>
                          </a:solidFill>
                          <a:latin typeface="Calibri"/>
                        </a:defRPr>
                      </a:lvl2pPr>
                      <a:lvl3pPr marL="857250" algn="l" defTabSz="857250" rtl="0" eaLnBrk="1" latinLnBrk="0" hangingPunct="1">
                        <a:defRPr sz="1688" b="1" kern="1200">
                          <a:solidFill>
                            <a:schemeClr val="lt1"/>
                          </a:solidFill>
                          <a:latin typeface="Calibri"/>
                        </a:defRPr>
                      </a:lvl3pPr>
                      <a:lvl4pPr marL="1285875" algn="l" defTabSz="857250" rtl="0" eaLnBrk="1" latinLnBrk="0" hangingPunct="1">
                        <a:defRPr sz="1688" b="1" kern="1200">
                          <a:solidFill>
                            <a:schemeClr val="lt1"/>
                          </a:solidFill>
                          <a:latin typeface="Calibri"/>
                        </a:defRPr>
                      </a:lvl4pPr>
                      <a:lvl5pPr marL="1714500" algn="l" defTabSz="857250" rtl="0" eaLnBrk="1" latinLnBrk="0" hangingPunct="1">
                        <a:defRPr sz="1688" b="1" kern="1200">
                          <a:solidFill>
                            <a:schemeClr val="lt1"/>
                          </a:solidFill>
                          <a:latin typeface="Calibri"/>
                        </a:defRPr>
                      </a:lvl5pPr>
                      <a:lvl6pPr marL="2143125" algn="l" defTabSz="857250" rtl="0" eaLnBrk="1" latinLnBrk="0" hangingPunct="1">
                        <a:defRPr sz="1688" b="1" kern="1200">
                          <a:solidFill>
                            <a:schemeClr val="lt1"/>
                          </a:solidFill>
                          <a:latin typeface="Calibri"/>
                        </a:defRPr>
                      </a:lvl6pPr>
                      <a:lvl7pPr marL="2571750" algn="l" defTabSz="857250" rtl="0" eaLnBrk="1" latinLnBrk="0" hangingPunct="1">
                        <a:defRPr sz="1688" b="1" kern="1200">
                          <a:solidFill>
                            <a:schemeClr val="lt1"/>
                          </a:solidFill>
                          <a:latin typeface="Calibri"/>
                        </a:defRPr>
                      </a:lvl7pPr>
                      <a:lvl8pPr marL="3000375" algn="l" defTabSz="857250" rtl="0" eaLnBrk="1" latinLnBrk="0" hangingPunct="1">
                        <a:defRPr sz="1688" b="1" kern="1200">
                          <a:solidFill>
                            <a:schemeClr val="lt1"/>
                          </a:solidFill>
                          <a:latin typeface="Calibri"/>
                        </a:defRPr>
                      </a:lvl8pPr>
                      <a:lvl9pPr marL="3429000" algn="l" defTabSz="857250" rtl="0" eaLnBrk="1" latinLnBrk="0" hangingPunct="1">
                        <a:defRPr sz="1688" b="1" kern="1200">
                          <a:solidFill>
                            <a:schemeClr val="lt1"/>
                          </a:solidFill>
                          <a:latin typeface="Calibri"/>
                        </a:defRPr>
                      </a:lvl9pPr>
                    </a:lstStyle>
                    <a:p>
                      <a:pPr algn="ctr"/>
                      <a:r>
                        <a:rPr lang="en-US" sz="2000" dirty="0"/>
                        <a:t>Decision-making Framework</a:t>
                      </a:r>
                    </a:p>
                  </a:txBody>
                  <a:tcPr marL="58181" marR="58181" marT="29090" marB="290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1605825410"/>
                  </a:ext>
                </a:extLst>
              </a:tr>
              <a:tr h="338597">
                <a:tc>
                  <a:txBody>
                    <a:bodyPr/>
                    <a:lstStyle>
                      <a:lvl1pPr marL="0" algn="l" defTabSz="857250" rtl="0" eaLnBrk="1" latinLnBrk="0" hangingPunct="1">
                        <a:defRPr sz="1688" kern="1200">
                          <a:solidFill>
                            <a:schemeClr val="dk1"/>
                          </a:solidFill>
                          <a:latin typeface="Calibri"/>
                        </a:defRPr>
                      </a:lvl1pPr>
                      <a:lvl2pPr marL="428625" algn="l" defTabSz="857250" rtl="0" eaLnBrk="1" latinLnBrk="0" hangingPunct="1">
                        <a:defRPr sz="1688" kern="1200">
                          <a:solidFill>
                            <a:schemeClr val="dk1"/>
                          </a:solidFill>
                          <a:latin typeface="Calibri"/>
                        </a:defRPr>
                      </a:lvl2pPr>
                      <a:lvl3pPr marL="857250" algn="l" defTabSz="857250" rtl="0" eaLnBrk="1" latinLnBrk="0" hangingPunct="1">
                        <a:defRPr sz="1688" kern="1200">
                          <a:solidFill>
                            <a:schemeClr val="dk1"/>
                          </a:solidFill>
                          <a:latin typeface="Calibri"/>
                        </a:defRPr>
                      </a:lvl3pPr>
                      <a:lvl4pPr marL="1285875" algn="l" defTabSz="857250" rtl="0" eaLnBrk="1" latinLnBrk="0" hangingPunct="1">
                        <a:defRPr sz="1688" kern="1200">
                          <a:solidFill>
                            <a:schemeClr val="dk1"/>
                          </a:solidFill>
                          <a:latin typeface="Calibri"/>
                        </a:defRPr>
                      </a:lvl4pPr>
                      <a:lvl5pPr marL="1714500" algn="l" defTabSz="857250" rtl="0" eaLnBrk="1" latinLnBrk="0" hangingPunct="1">
                        <a:defRPr sz="1688" kern="1200">
                          <a:solidFill>
                            <a:schemeClr val="dk1"/>
                          </a:solidFill>
                          <a:latin typeface="Calibri"/>
                        </a:defRPr>
                      </a:lvl5pPr>
                      <a:lvl6pPr marL="2143125" algn="l" defTabSz="857250" rtl="0" eaLnBrk="1" latinLnBrk="0" hangingPunct="1">
                        <a:defRPr sz="1688" kern="1200">
                          <a:solidFill>
                            <a:schemeClr val="dk1"/>
                          </a:solidFill>
                          <a:latin typeface="Calibri"/>
                        </a:defRPr>
                      </a:lvl6pPr>
                      <a:lvl7pPr marL="2571750" algn="l" defTabSz="857250" rtl="0" eaLnBrk="1" latinLnBrk="0" hangingPunct="1">
                        <a:defRPr sz="1688" kern="1200">
                          <a:solidFill>
                            <a:schemeClr val="dk1"/>
                          </a:solidFill>
                          <a:latin typeface="Calibri"/>
                        </a:defRPr>
                      </a:lvl7pPr>
                      <a:lvl8pPr marL="3000375" algn="l" defTabSz="857250" rtl="0" eaLnBrk="1" latinLnBrk="0" hangingPunct="1">
                        <a:defRPr sz="1688" kern="1200">
                          <a:solidFill>
                            <a:schemeClr val="dk1"/>
                          </a:solidFill>
                          <a:latin typeface="Calibri"/>
                        </a:defRPr>
                      </a:lvl8pPr>
                      <a:lvl9pPr marL="3429000" algn="l" defTabSz="857250" rtl="0" eaLnBrk="1" latinLnBrk="0" hangingPunct="1">
                        <a:defRPr sz="1688" kern="1200">
                          <a:solidFill>
                            <a:schemeClr val="dk1"/>
                          </a:solidFill>
                          <a:latin typeface="Calibri"/>
                        </a:defRPr>
                      </a:lvl9pPr>
                    </a:lstStyle>
                    <a:p>
                      <a:pPr algn="ctr"/>
                      <a:r>
                        <a:rPr lang="en-US" sz="1800" b="1" dirty="0">
                          <a:solidFill>
                            <a:srgbClr val="FF0000"/>
                          </a:solidFill>
                        </a:rPr>
                        <a:t>Appropriateness of the proposed approach</a:t>
                      </a:r>
                    </a:p>
                  </a:txBody>
                  <a:tcPr marL="58181" marR="58181" marT="29090" marB="290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786539957"/>
                  </a:ext>
                </a:extLst>
              </a:tr>
              <a:tr h="358951">
                <a:tc>
                  <a:txBody>
                    <a:bodyPr/>
                    <a:lstStyle>
                      <a:lvl1pPr marL="0" algn="l" defTabSz="857250" rtl="0" eaLnBrk="1" latinLnBrk="0" hangingPunct="1">
                        <a:defRPr sz="1688" kern="1200">
                          <a:solidFill>
                            <a:schemeClr val="dk1"/>
                          </a:solidFill>
                          <a:latin typeface="Calibri"/>
                        </a:defRPr>
                      </a:lvl1pPr>
                      <a:lvl2pPr marL="428625" algn="l" defTabSz="857250" rtl="0" eaLnBrk="1" latinLnBrk="0" hangingPunct="1">
                        <a:defRPr sz="1688" kern="1200">
                          <a:solidFill>
                            <a:schemeClr val="dk1"/>
                          </a:solidFill>
                          <a:latin typeface="Calibri"/>
                        </a:defRPr>
                      </a:lvl2pPr>
                      <a:lvl3pPr marL="857250" algn="l" defTabSz="857250" rtl="0" eaLnBrk="1" latinLnBrk="0" hangingPunct="1">
                        <a:defRPr sz="1688" kern="1200">
                          <a:solidFill>
                            <a:schemeClr val="dk1"/>
                          </a:solidFill>
                          <a:latin typeface="Calibri"/>
                        </a:defRPr>
                      </a:lvl3pPr>
                      <a:lvl4pPr marL="1285875" algn="l" defTabSz="857250" rtl="0" eaLnBrk="1" latinLnBrk="0" hangingPunct="1">
                        <a:defRPr sz="1688" kern="1200">
                          <a:solidFill>
                            <a:schemeClr val="dk1"/>
                          </a:solidFill>
                          <a:latin typeface="Calibri"/>
                        </a:defRPr>
                      </a:lvl4pPr>
                      <a:lvl5pPr marL="1714500" algn="l" defTabSz="857250" rtl="0" eaLnBrk="1" latinLnBrk="0" hangingPunct="1">
                        <a:defRPr sz="1688" kern="1200">
                          <a:solidFill>
                            <a:schemeClr val="dk1"/>
                          </a:solidFill>
                          <a:latin typeface="Calibri"/>
                        </a:defRPr>
                      </a:lvl5pPr>
                      <a:lvl6pPr marL="2143125" algn="l" defTabSz="857250" rtl="0" eaLnBrk="1" latinLnBrk="0" hangingPunct="1">
                        <a:defRPr sz="1688" kern="1200">
                          <a:solidFill>
                            <a:schemeClr val="dk1"/>
                          </a:solidFill>
                          <a:latin typeface="Calibri"/>
                        </a:defRPr>
                      </a:lvl6pPr>
                      <a:lvl7pPr marL="2571750" algn="l" defTabSz="857250" rtl="0" eaLnBrk="1" latinLnBrk="0" hangingPunct="1">
                        <a:defRPr sz="1688" kern="1200">
                          <a:solidFill>
                            <a:schemeClr val="dk1"/>
                          </a:solidFill>
                          <a:latin typeface="Calibri"/>
                        </a:defRPr>
                      </a:lvl7pPr>
                      <a:lvl8pPr marL="3000375" algn="l" defTabSz="857250" rtl="0" eaLnBrk="1" latinLnBrk="0" hangingPunct="1">
                        <a:defRPr sz="1688" kern="1200">
                          <a:solidFill>
                            <a:schemeClr val="dk1"/>
                          </a:solidFill>
                          <a:latin typeface="Calibri"/>
                        </a:defRPr>
                      </a:lvl8pPr>
                      <a:lvl9pPr marL="3429000" algn="l" defTabSz="857250" rtl="0" eaLnBrk="1" latinLnBrk="0" hangingPunct="1">
                        <a:defRPr sz="1688" kern="1200">
                          <a:solidFill>
                            <a:schemeClr val="dk1"/>
                          </a:solidFill>
                          <a:latin typeface="Calibri"/>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b="1" dirty="0">
                          <a:solidFill>
                            <a:srgbClr val="FF0000"/>
                          </a:solidFill>
                        </a:rPr>
                        <a:t>Technical Criteria</a:t>
                      </a:r>
                    </a:p>
                  </a:txBody>
                  <a:tcPr marL="58181" marR="58181" marT="29090" marB="290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17998674"/>
                  </a:ext>
                </a:extLst>
              </a:tr>
              <a:tr h="466606">
                <a:tc>
                  <a:txBody>
                    <a:bodyPr/>
                    <a:lstStyle>
                      <a:lvl1pPr marL="0" algn="l" defTabSz="857250" rtl="0" eaLnBrk="1" latinLnBrk="0" hangingPunct="1">
                        <a:defRPr sz="1688" kern="1200">
                          <a:solidFill>
                            <a:schemeClr val="dk1"/>
                          </a:solidFill>
                          <a:latin typeface="Calibri"/>
                        </a:defRPr>
                      </a:lvl1pPr>
                      <a:lvl2pPr marL="428625" algn="l" defTabSz="857250" rtl="0" eaLnBrk="1" latinLnBrk="0" hangingPunct="1">
                        <a:defRPr sz="1688" kern="1200">
                          <a:solidFill>
                            <a:schemeClr val="dk1"/>
                          </a:solidFill>
                          <a:latin typeface="Calibri"/>
                        </a:defRPr>
                      </a:lvl2pPr>
                      <a:lvl3pPr marL="857250" algn="l" defTabSz="857250" rtl="0" eaLnBrk="1" latinLnBrk="0" hangingPunct="1">
                        <a:defRPr sz="1688" kern="1200">
                          <a:solidFill>
                            <a:schemeClr val="dk1"/>
                          </a:solidFill>
                          <a:latin typeface="Calibri"/>
                        </a:defRPr>
                      </a:lvl3pPr>
                      <a:lvl4pPr marL="1285875" algn="l" defTabSz="857250" rtl="0" eaLnBrk="1" latinLnBrk="0" hangingPunct="1">
                        <a:defRPr sz="1688" kern="1200">
                          <a:solidFill>
                            <a:schemeClr val="dk1"/>
                          </a:solidFill>
                          <a:latin typeface="Calibri"/>
                        </a:defRPr>
                      </a:lvl4pPr>
                      <a:lvl5pPr marL="1714500" algn="l" defTabSz="857250" rtl="0" eaLnBrk="1" latinLnBrk="0" hangingPunct="1">
                        <a:defRPr sz="1688" kern="1200">
                          <a:solidFill>
                            <a:schemeClr val="dk1"/>
                          </a:solidFill>
                          <a:latin typeface="Calibri"/>
                        </a:defRPr>
                      </a:lvl5pPr>
                      <a:lvl6pPr marL="2143125" algn="l" defTabSz="857250" rtl="0" eaLnBrk="1" latinLnBrk="0" hangingPunct="1">
                        <a:defRPr sz="1688" kern="1200">
                          <a:solidFill>
                            <a:schemeClr val="dk1"/>
                          </a:solidFill>
                          <a:latin typeface="Calibri"/>
                        </a:defRPr>
                      </a:lvl6pPr>
                      <a:lvl7pPr marL="2571750" algn="l" defTabSz="857250" rtl="0" eaLnBrk="1" latinLnBrk="0" hangingPunct="1">
                        <a:defRPr sz="1688" kern="1200">
                          <a:solidFill>
                            <a:schemeClr val="dk1"/>
                          </a:solidFill>
                          <a:latin typeface="Calibri"/>
                        </a:defRPr>
                      </a:lvl7pPr>
                      <a:lvl8pPr marL="3000375" algn="l" defTabSz="857250" rtl="0" eaLnBrk="1" latinLnBrk="0" hangingPunct="1">
                        <a:defRPr sz="1688" kern="1200">
                          <a:solidFill>
                            <a:schemeClr val="dk1"/>
                          </a:solidFill>
                          <a:latin typeface="Calibri"/>
                        </a:defRPr>
                      </a:lvl8pPr>
                      <a:lvl9pPr marL="3429000" algn="l" defTabSz="857250" rtl="0" eaLnBrk="1" latinLnBrk="0" hangingPunct="1">
                        <a:defRPr sz="1688" kern="1200">
                          <a:solidFill>
                            <a:schemeClr val="dk1"/>
                          </a:solidFill>
                          <a:latin typeface="Calibri"/>
                        </a:defRPr>
                      </a:lvl9pPr>
                    </a:lstStyle>
                    <a:p>
                      <a:pPr algn="ctr"/>
                      <a:r>
                        <a:rPr lang="en-US" sz="1800" b="1" dirty="0"/>
                        <a:t>Model evaluation</a:t>
                      </a:r>
                    </a:p>
                  </a:txBody>
                  <a:tcPr marL="58181" marR="58181" marT="29090" marB="290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350499518"/>
                  </a:ext>
                </a:extLst>
              </a:tr>
              <a:tr h="440070">
                <a:tc>
                  <a:txBody>
                    <a:bodyPr/>
                    <a:lstStyle>
                      <a:lvl1pPr marL="0" algn="l" defTabSz="857250" rtl="0" eaLnBrk="1" latinLnBrk="0" hangingPunct="1">
                        <a:defRPr sz="1688" kern="1200">
                          <a:solidFill>
                            <a:schemeClr val="dk1"/>
                          </a:solidFill>
                          <a:latin typeface="Calibri"/>
                        </a:defRPr>
                      </a:lvl1pPr>
                      <a:lvl2pPr marL="428625" algn="l" defTabSz="857250" rtl="0" eaLnBrk="1" latinLnBrk="0" hangingPunct="1">
                        <a:defRPr sz="1688" kern="1200">
                          <a:solidFill>
                            <a:schemeClr val="dk1"/>
                          </a:solidFill>
                          <a:latin typeface="Calibri"/>
                        </a:defRPr>
                      </a:lvl2pPr>
                      <a:lvl3pPr marL="857250" algn="l" defTabSz="857250" rtl="0" eaLnBrk="1" latinLnBrk="0" hangingPunct="1">
                        <a:defRPr sz="1688" kern="1200">
                          <a:solidFill>
                            <a:schemeClr val="dk1"/>
                          </a:solidFill>
                          <a:latin typeface="Calibri"/>
                        </a:defRPr>
                      </a:lvl3pPr>
                      <a:lvl4pPr marL="1285875" algn="l" defTabSz="857250" rtl="0" eaLnBrk="1" latinLnBrk="0" hangingPunct="1">
                        <a:defRPr sz="1688" kern="1200">
                          <a:solidFill>
                            <a:schemeClr val="dk1"/>
                          </a:solidFill>
                          <a:latin typeface="Calibri"/>
                        </a:defRPr>
                      </a:lvl4pPr>
                      <a:lvl5pPr marL="1714500" algn="l" defTabSz="857250" rtl="0" eaLnBrk="1" latinLnBrk="0" hangingPunct="1">
                        <a:defRPr sz="1688" kern="1200">
                          <a:solidFill>
                            <a:schemeClr val="dk1"/>
                          </a:solidFill>
                          <a:latin typeface="Calibri"/>
                        </a:defRPr>
                      </a:lvl5pPr>
                      <a:lvl6pPr marL="2143125" algn="l" defTabSz="857250" rtl="0" eaLnBrk="1" latinLnBrk="0" hangingPunct="1">
                        <a:defRPr sz="1688" kern="1200">
                          <a:solidFill>
                            <a:schemeClr val="dk1"/>
                          </a:solidFill>
                          <a:latin typeface="Calibri"/>
                        </a:defRPr>
                      </a:lvl6pPr>
                      <a:lvl7pPr marL="2571750" algn="l" defTabSz="857250" rtl="0" eaLnBrk="1" latinLnBrk="0" hangingPunct="1">
                        <a:defRPr sz="1688" kern="1200">
                          <a:solidFill>
                            <a:schemeClr val="dk1"/>
                          </a:solidFill>
                          <a:latin typeface="Calibri"/>
                        </a:defRPr>
                      </a:lvl7pPr>
                      <a:lvl8pPr marL="3000375" algn="l" defTabSz="857250" rtl="0" eaLnBrk="1" latinLnBrk="0" hangingPunct="1">
                        <a:defRPr sz="1688" kern="1200">
                          <a:solidFill>
                            <a:schemeClr val="dk1"/>
                          </a:solidFill>
                          <a:latin typeface="Calibri"/>
                        </a:defRPr>
                      </a:lvl8pPr>
                      <a:lvl9pPr marL="3429000" algn="l" defTabSz="857250" rtl="0" eaLnBrk="1" latinLnBrk="0" hangingPunct="1">
                        <a:defRPr sz="1688" kern="1200">
                          <a:solidFill>
                            <a:schemeClr val="dk1"/>
                          </a:solidFill>
                          <a:latin typeface="Calibri"/>
                        </a:defRPr>
                      </a:lvl9pPr>
                    </a:lstStyle>
                    <a:p>
                      <a:pPr algn="ctr"/>
                      <a:r>
                        <a:rPr lang="en-US" sz="1800" b="1" dirty="0"/>
                        <a:t>Final Decision (Answer to the Question of Interest</a:t>
                      </a:r>
                      <a:r>
                        <a:rPr lang="en-US" sz="1800" dirty="0"/>
                        <a:t>)</a:t>
                      </a:r>
                    </a:p>
                  </a:txBody>
                  <a:tcPr marL="58181" marR="58181" marT="29090" marB="290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981848237"/>
                  </a:ext>
                </a:extLst>
              </a:tr>
            </a:tbl>
          </a:graphicData>
        </a:graphic>
      </p:graphicFrame>
      <p:cxnSp>
        <p:nvCxnSpPr>
          <p:cNvPr id="4" name="Straight Arrow Connector 3">
            <a:extLst>
              <a:ext uri="{FF2B5EF4-FFF2-40B4-BE49-F238E27FC236}">
                <a16:creationId xmlns:a16="http://schemas.microsoft.com/office/drawing/2014/main" id="{42D5CE21-71C3-EF2B-00AD-DA342EFA4F77}"/>
              </a:ext>
            </a:extLst>
          </p:cNvPr>
          <p:cNvCxnSpPr>
            <a:cxnSpLocks/>
          </p:cNvCxnSpPr>
          <p:nvPr/>
        </p:nvCxnSpPr>
        <p:spPr>
          <a:xfrm>
            <a:off x="6412992" y="3982079"/>
            <a:ext cx="0" cy="394142"/>
          </a:xfrm>
          <a:prstGeom prst="straightConnector1">
            <a:avLst/>
          </a:prstGeom>
          <a:noFill/>
          <a:ln w="76200" cap="flat" cmpd="sng" algn="ctr">
            <a:solidFill>
              <a:srgbClr val="4472C4"/>
            </a:solidFill>
            <a:prstDash val="solid"/>
            <a:miter lim="800000"/>
            <a:tailEnd type="triangle"/>
          </a:ln>
          <a:effectLst/>
        </p:spPr>
      </p:cxnSp>
    </p:spTree>
    <p:extLst>
      <p:ext uri="{BB962C8B-B14F-4D97-AF65-F5344CB8AC3E}">
        <p14:creationId xmlns:p14="http://schemas.microsoft.com/office/powerpoint/2010/main" val="11144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B402D0F6-2ED8-D874-621F-C6108A2B4CC0}"/>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rcRect/>
          <a:stretch>
            <a:fillRect/>
          </a:stretch>
        </p:blipFill>
        <p:spPr bwMode="auto">
          <a:xfrm>
            <a:off x="-1239360" y="-527784"/>
            <a:ext cx="5298401" cy="7491854"/>
          </a:xfrm>
          <a:prstGeom prst="rect">
            <a:avLst/>
          </a:prstGeom>
          <a:noFill/>
          <a:ln>
            <a:noFill/>
          </a:ln>
        </p:spPr>
      </p:pic>
      <p:pic>
        <p:nvPicPr>
          <p:cNvPr id="4" name="object 4"/>
          <p:cNvPicPr>
            <a:picLocks noGrp="1" noRot="1" noMove="1" noResize="1" noEditPoints="1" noAdjustHandles="1" noChangeArrowheads="1" noChangeShapeType="1" noCrop="1"/>
          </p:cNvPicPr>
          <p:nvPr/>
        </p:nvPicPr>
        <p:blipFill>
          <a:blip r:embed="rId4" cstate="print"/>
          <a:stretch>
            <a:fillRect/>
          </a:stretch>
        </p:blipFill>
        <p:spPr>
          <a:xfrm>
            <a:off x="8671051" y="11"/>
            <a:ext cx="2272073" cy="2236164"/>
          </a:xfrm>
          <a:prstGeom prst="rect">
            <a:avLst/>
          </a:prstGeom>
        </p:spPr>
      </p:pic>
      <p:sp>
        <p:nvSpPr>
          <p:cNvPr id="13" name="Oval 46">
            <a:extLst>
              <a:ext uri="{FF2B5EF4-FFF2-40B4-BE49-F238E27FC236}">
                <a16:creationId xmlns:a16="http://schemas.microsoft.com/office/drawing/2014/main" id="{1377804E-B399-DAC7-8B9B-5E8110D11C24}"/>
              </a:ext>
            </a:extLst>
          </p:cNvPr>
          <p:cNvSpPr/>
          <p:nvPr/>
        </p:nvSpPr>
        <p:spPr>
          <a:xfrm>
            <a:off x="3086904" y="2180834"/>
            <a:ext cx="1138709" cy="1051116"/>
          </a:xfrm>
          <a:prstGeom prst="ellipse">
            <a:avLst/>
          </a:prstGeom>
          <a:solidFill>
            <a:srgbClr val="FF0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p:spPr>
        <p:txBody>
          <a:bodyPr/>
          <a:lstStyle/>
          <a:p>
            <a:pPr algn="ctr" defTabSz="727272" hangingPunct="1">
              <a:spcBef>
                <a:spcPts val="0"/>
              </a:spcBef>
              <a:defRPr/>
            </a:pPr>
            <a:r>
              <a:rPr lang="en-GB" sz="1114" dirty="0">
                <a:solidFill>
                  <a:srgbClr val="FFFFFF"/>
                </a:solidFill>
                <a:latin typeface="Arial"/>
              </a:rPr>
              <a:t>Data from another disease</a:t>
            </a:r>
          </a:p>
        </p:txBody>
      </p:sp>
      <p:grpSp>
        <p:nvGrpSpPr>
          <p:cNvPr id="22" name="Group 22">
            <a:extLst>
              <a:ext uri="{FF2B5EF4-FFF2-40B4-BE49-F238E27FC236}">
                <a16:creationId xmlns:a16="http://schemas.microsoft.com/office/drawing/2014/main" id="{110B39BB-0F8C-091C-10EE-6073FF0926FF}"/>
              </a:ext>
            </a:extLst>
          </p:cNvPr>
          <p:cNvGrpSpPr/>
          <p:nvPr/>
        </p:nvGrpSpPr>
        <p:grpSpPr>
          <a:xfrm>
            <a:off x="6435326" y="2120228"/>
            <a:ext cx="1335676" cy="1172326"/>
            <a:chOff x="2036762" y="616743"/>
            <a:chExt cx="1321593" cy="1321593"/>
          </a:xfrm>
          <a:solidFill>
            <a:srgbClr val="FFFF00"/>
          </a:solidFill>
          <a:scene3d>
            <a:camera prst="orthographicFront"/>
            <a:lightRig rig="flat" dir="t"/>
          </a:scene3d>
        </p:grpSpPr>
        <p:sp>
          <p:nvSpPr>
            <p:cNvPr id="23" name="Oval 44">
              <a:extLst>
                <a:ext uri="{FF2B5EF4-FFF2-40B4-BE49-F238E27FC236}">
                  <a16:creationId xmlns:a16="http://schemas.microsoft.com/office/drawing/2014/main" id="{20754544-317D-9434-F46D-745DB1D278B4}"/>
                </a:ext>
              </a:extLst>
            </p:cNvPr>
            <p:cNvSpPr/>
            <p:nvPr/>
          </p:nvSpPr>
          <p:spPr>
            <a:xfrm>
              <a:off x="2036762" y="616743"/>
              <a:ext cx="1321593" cy="1321593"/>
            </a:xfrm>
            <a:prstGeom prst="ellipse">
              <a:avLst/>
            </a:prstGeom>
            <a:grpFill/>
            <a:ln>
              <a:noFill/>
            </a:ln>
            <a:effectLst>
              <a:outerShdw blurRad="40000" dist="23000" dir="5400000" rotWithShape="0">
                <a:srgbClr val="000000">
                  <a:alpha val="35000"/>
                </a:srgbClr>
              </a:outerShdw>
            </a:effectLst>
            <a:sp3d prstMaterial="plastic">
              <a:bevelT w="120900" h="88900"/>
              <a:bevelB w="88900" h="31750" prst="angle"/>
            </a:sp3d>
          </p:spPr>
          <p:txBody>
            <a:bodyPr/>
            <a:lstStyle/>
            <a:p>
              <a:pPr defTabSz="829178" hangingPunct="1">
                <a:spcBef>
                  <a:spcPts val="0"/>
                </a:spcBef>
              </a:pPr>
              <a:endParaRPr lang="fr-BE" sz="1632">
                <a:solidFill>
                  <a:sysClr val="windowText" lastClr="000000"/>
                </a:solidFill>
              </a:endParaRPr>
            </a:p>
          </p:txBody>
        </p:sp>
        <p:sp>
          <p:nvSpPr>
            <p:cNvPr id="24" name="Oval 4">
              <a:extLst>
                <a:ext uri="{FF2B5EF4-FFF2-40B4-BE49-F238E27FC236}">
                  <a16:creationId xmlns:a16="http://schemas.microsoft.com/office/drawing/2014/main" id="{878F872A-E9F8-C50E-D56F-468AA5193E64}"/>
                </a:ext>
              </a:extLst>
            </p:cNvPr>
            <p:cNvSpPr/>
            <p:nvPr/>
          </p:nvSpPr>
          <p:spPr>
            <a:xfrm>
              <a:off x="2230305" y="810286"/>
              <a:ext cx="934507" cy="934507"/>
            </a:xfrm>
            <a:prstGeom prst="rect">
              <a:avLst/>
            </a:prstGeom>
            <a:grpFill/>
            <a:ln>
              <a:noFill/>
            </a:ln>
            <a:effectLst/>
            <a:sp3d/>
          </p:spPr>
          <p:txBody>
            <a:bodyPr spcFirstLastPara="0" vert="horz" wrap="square" lIns="15151" tIns="15151" rIns="15151" bIns="15151" numCol="1" spcCol="1270" anchor="ctr" anchorCtr="0">
              <a:noAutofit/>
            </a:bodyPr>
            <a:lstStyle/>
            <a:p>
              <a:pPr algn="ctr" defTabSz="530302" hangingPunct="1">
                <a:spcAft>
                  <a:spcPct val="35000"/>
                </a:spcAft>
                <a:defRPr/>
              </a:pPr>
              <a:r>
                <a:rPr lang="en-GB" sz="1194" dirty="0">
                  <a:solidFill>
                    <a:srgbClr val="333333"/>
                  </a:solidFill>
                  <a:latin typeface="Arial"/>
                </a:rPr>
                <a:t>Data from another outcome of therapy (endpoint)</a:t>
              </a:r>
            </a:p>
          </p:txBody>
        </p:sp>
      </p:grpSp>
      <p:graphicFrame>
        <p:nvGraphicFramePr>
          <p:cNvPr id="26" name="Diagram 42">
            <a:extLst>
              <a:ext uri="{FF2B5EF4-FFF2-40B4-BE49-F238E27FC236}">
                <a16:creationId xmlns:a16="http://schemas.microsoft.com/office/drawing/2014/main" id="{F6E141D3-A4D9-EAE0-0A07-99F1EB4FE5AD}"/>
              </a:ext>
            </a:extLst>
          </p:cNvPr>
          <p:cNvGraphicFramePr/>
          <p:nvPr/>
        </p:nvGraphicFramePr>
        <p:xfrm>
          <a:off x="2364696" y="1837403"/>
          <a:ext cx="6040290" cy="373730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Oval 47">
            <a:extLst>
              <a:ext uri="{FF2B5EF4-FFF2-40B4-BE49-F238E27FC236}">
                <a16:creationId xmlns:a16="http://schemas.microsoft.com/office/drawing/2014/main" id="{27581962-C4ED-3895-A0AD-5BAB91DD3A41}"/>
              </a:ext>
            </a:extLst>
          </p:cNvPr>
          <p:cNvSpPr/>
          <p:nvPr/>
        </p:nvSpPr>
        <p:spPr>
          <a:xfrm>
            <a:off x="5450496" y="1695994"/>
            <a:ext cx="1270019" cy="1051116"/>
          </a:xfrm>
          <a:prstGeom prst="ellipse">
            <a:avLst/>
          </a:prstGeom>
          <a:solidFill>
            <a:srgbClr val="2A2A2A">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p:spPr>
        <p:txBody>
          <a:bodyPr/>
          <a:lstStyle/>
          <a:p>
            <a:pPr algn="ctr" defTabSz="727272" hangingPunct="1">
              <a:spcBef>
                <a:spcPts val="0"/>
              </a:spcBef>
              <a:defRPr/>
            </a:pPr>
            <a:r>
              <a:rPr lang="en-GB" sz="1114" dirty="0">
                <a:solidFill>
                  <a:srgbClr val="333333"/>
                </a:solidFill>
                <a:latin typeface="Arial"/>
              </a:rPr>
              <a:t>Historical data from a different population</a:t>
            </a:r>
          </a:p>
        </p:txBody>
      </p:sp>
      <p:sp>
        <p:nvSpPr>
          <p:cNvPr id="28" name="Oval 48">
            <a:extLst>
              <a:ext uri="{FF2B5EF4-FFF2-40B4-BE49-F238E27FC236}">
                <a16:creationId xmlns:a16="http://schemas.microsoft.com/office/drawing/2014/main" id="{5883A494-3148-E480-EA15-60F5D7C712C5}"/>
              </a:ext>
            </a:extLst>
          </p:cNvPr>
          <p:cNvSpPr/>
          <p:nvPr/>
        </p:nvSpPr>
        <p:spPr>
          <a:xfrm>
            <a:off x="5450498" y="3150510"/>
            <a:ext cx="1181795" cy="1030284"/>
          </a:xfrm>
          <a:prstGeom prst="ellipse">
            <a:avLst/>
          </a:prstGeom>
          <a:solidFill>
            <a:srgbClr val="E72B01">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p:spPr>
        <p:txBody>
          <a:bodyPr/>
          <a:lstStyle/>
          <a:p>
            <a:pPr algn="ctr" defTabSz="727272" hangingPunct="1">
              <a:spcBef>
                <a:spcPts val="0"/>
              </a:spcBef>
              <a:defRPr/>
            </a:pPr>
            <a:r>
              <a:rPr lang="en-GB" sz="955" dirty="0">
                <a:solidFill>
                  <a:srgbClr val="333333"/>
                </a:solidFill>
                <a:latin typeface="Arial"/>
              </a:rPr>
              <a:t>Data from other compounds with  similar PK  /  PD </a:t>
            </a:r>
          </a:p>
        </p:txBody>
      </p:sp>
      <p:sp>
        <p:nvSpPr>
          <p:cNvPr id="30" name="TextBox 50">
            <a:extLst>
              <a:ext uri="{FF2B5EF4-FFF2-40B4-BE49-F238E27FC236}">
                <a16:creationId xmlns:a16="http://schemas.microsoft.com/office/drawing/2014/main" id="{21506271-90D3-42B3-40BD-5539275B43F3}"/>
              </a:ext>
            </a:extLst>
          </p:cNvPr>
          <p:cNvSpPr txBox="1"/>
          <p:nvPr/>
        </p:nvSpPr>
        <p:spPr>
          <a:xfrm>
            <a:off x="4966056" y="4357618"/>
            <a:ext cx="853760" cy="312714"/>
          </a:xfrm>
          <a:prstGeom prst="rect">
            <a:avLst/>
          </a:prstGeom>
          <a:noFill/>
        </p:spPr>
        <p:txBody>
          <a:bodyPr wrap="none" rtlCol="0">
            <a:spAutoFit/>
          </a:bodyPr>
          <a:lstStyle/>
          <a:p>
            <a:pPr defTabSz="727272" hangingPunct="1">
              <a:spcBef>
                <a:spcPts val="0"/>
              </a:spcBef>
              <a:defRPr/>
            </a:pPr>
            <a:r>
              <a:rPr lang="en-GB" sz="1432" dirty="0">
                <a:solidFill>
                  <a:sysClr val="windowText" lastClr="000000"/>
                </a:solidFill>
                <a:latin typeface="Calibri" panose="020F0502020204030204"/>
              </a:rPr>
              <a:t>Methods</a:t>
            </a:r>
          </a:p>
        </p:txBody>
      </p:sp>
      <p:sp>
        <p:nvSpPr>
          <p:cNvPr id="31" name="TextBox 30">
            <a:extLst>
              <a:ext uri="{FF2B5EF4-FFF2-40B4-BE49-F238E27FC236}">
                <a16:creationId xmlns:a16="http://schemas.microsoft.com/office/drawing/2014/main" id="{3562CED9-4A87-9E8D-5580-BFDBC55EC3A3}"/>
              </a:ext>
            </a:extLst>
          </p:cNvPr>
          <p:cNvSpPr txBox="1"/>
          <p:nvPr/>
        </p:nvSpPr>
        <p:spPr>
          <a:xfrm>
            <a:off x="3439704" y="6478554"/>
            <a:ext cx="4221421" cy="483081"/>
          </a:xfrm>
          <a:prstGeom prst="rect">
            <a:avLst/>
          </a:prstGeom>
          <a:noFill/>
        </p:spPr>
        <p:txBody>
          <a:bodyPr wrap="square" rtlCol="0">
            <a:spAutoFit/>
          </a:bodyPr>
          <a:lstStyle/>
          <a:p>
            <a:pPr algn="ctr" defTabSz="727272" hangingPunct="1">
              <a:spcBef>
                <a:spcPts val="0"/>
              </a:spcBef>
            </a:pPr>
            <a:r>
              <a:rPr lang="fr-BE" sz="2539" b="1" dirty="0">
                <a:solidFill>
                  <a:srgbClr val="1F497D">
                    <a:lumMod val="75000"/>
                  </a:srgbClr>
                </a:solidFill>
                <a:latin typeface="Calibri" panose="020F0502020204030204"/>
              </a:rPr>
              <a:t>Final </a:t>
            </a:r>
            <a:r>
              <a:rPr lang="fr-BE" sz="2539" b="1" dirty="0" err="1">
                <a:solidFill>
                  <a:srgbClr val="1F497D">
                    <a:lumMod val="75000"/>
                  </a:srgbClr>
                </a:solidFill>
                <a:latin typeface="Calibri" panose="020F0502020204030204"/>
              </a:rPr>
              <a:t>Regulatory</a:t>
            </a:r>
            <a:r>
              <a:rPr lang="fr-BE" sz="2539" b="1" dirty="0">
                <a:solidFill>
                  <a:srgbClr val="1F497D">
                    <a:lumMod val="75000"/>
                  </a:srgbClr>
                </a:solidFill>
                <a:latin typeface="Calibri" panose="020F0502020204030204"/>
              </a:rPr>
              <a:t> </a:t>
            </a:r>
            <a:r>
              <a:rPr lang="fr-BE" sz="2539" b="1" dirty="0" err="1">
                <a:solidFill>
                  <a:srgbClr val="1F497D">
                    <a:lumMod val="75000"/>
                  </a:srgbClr>
                </a:solidFill>
                <a:latin typeface="Calibri" panose="020F0502020204030204"/>
              </a:rPr>
              <a:t>decision</a:t>
            </a:r>
            <a:endParaRPr lang="fr-BE" sz="2177" dirty="0">
              <a:solidFill>
                <a:srgbClr val="1F497D">
                  <a:lumMod val="75000"/>
                </a:srgbClr>
              </a:solidFill>
              <a:latin typeface="Calibri" panose="020F0502020204030204"/>
            </a:endParaRPr>
          </a:p>
        </p:txBody>
      </p:sp>
      <p:sp>
        <p:nvSpPr>
          <p:cNvPr id="3" name="Arrow: Down 2">
            <a:extLst>
              <a:ext uri="{FF2B5EF4-FFF2-40B4-BE49-F238E27FC236}">
                <a16:creationId xmlns:a16="http://schemas.microsoft.com/office/drawing/2014/main" id="{85970EE1-7F91-0BAF-6148-5BC2CC15C412}"/>
              </a:ext>
            </a:extLst>
          </p:cNvPr>
          <p:cNvSpPr/>
          <p:nvPr/>
        </p:nvSpPr>
        <p:spPr>
          <a:xfrm>
            <a:off x="5005745" y="5328357"/>
            <a:ext cx="797879" cy="474457"/>
          </a:xfrm>
          <a:prstGeom prst="downArrow">
            <a:avLst>
              <a:gd name="adj1" fmla="val 50000"/>
              <a:gd name="adj2" fmla="val 42359"/>
            </a:avLst>
          </a:prstGeom>
          <a:solidFill>
            <a:srgbClr val="008000">
              <a:lumMod val="20000"/>
              <a:lumOff val="80000"/>
            </a:srgbClr>
          </a:solidFill>
          <a:ln>
            <a:noFill/>
          </a:ln>
          <a:effectLst>
            <a:outerShdw blurRad="40000" dist="23000" dir="5400000" rotWithShape="0">
              <a:srgbClr val="000000">
                <a:alpha val="35000"/>
              </a:srgbClr>
            </a:outerShdw>
          </a:effectLst>
          <a:scene3d>
            <a:camera prst="orthographicFront"/>
            <a:lightRig rig="flat" dir="t"/>
          </a:scene3d>
          <a:sp3d z="190500" prstMaterial="plastic">
            <a:bevelT w="120900" h="88900"/>
            <a:bevelB w="88900" h="31750" prst="angle"/>
          </a:sp3d>
        </p:spPr>
        <p:style>
          <a:lnRef idx="0">
            <a:scrgbClr r="0" g="0" b="0"/>
          </a:lnRef>
          <a:fillRef idx="1">
            <a:scrgbClr r="0" g="0" b="0"/>
          </a:fillRef>
          <a:effectRef idx="3">
            <a:scrgbClr r="0" g="0" b="0"/>
          </a:effectRef>
          <a:fontRef idx="minor">
            <a:schemeClr val="dk1">
              <a:hueOff val="0"/>
              <a:satOff val="0"/>
              <a:lumOff val="0"/>
              <a:alphaOff val="0"/>
            </a:schemeClr>
          </a:fontRef>
        </p:style>
        <p:txBody>
          <a:bodyPr/>
          <a:lstStyle/>
          <a:p>
            <a:pPr defTabSz="829178" hangingPunct="1">
              <a:spcBef>
                <a:spcPts val="0"/>
              </a:spcBef>
            </a:pPr>
            <a:endParaRPr lang="fr-BE" sz="1632">
              <a:solidFill>
                <a:prstClr val="black">
                  <a:hueOff val="0"/>
                  <a:satOff val="0"/>
                  <a:lumOff val="0"/>
                  <a:alphaOff val="0"/>
                </a:prstClr>
              </a:solidFill>
              <a:latin typeface="Calibri"/>
            </a:endParaRPr>
          </a:p>
        </p:txBody>
      </p:sp>
      <p:sp>
        <p:nvSpPr>
          <p:cNvPr id="8" name="Arrow: Down 7">
            <a:extLst>
              <a:ext uri="{FF2B5EF4-FFF2-40B4-BE49-F238E27FC236}">
                <a16:creationId xmlns:a16="http://schemas.microsoft.com/office/drawing/2014/main" id="{E3E6D9DE-7AD9-E41C-A816-0EAD136EBA8F}"/>
              </a:ext>
            </a:extLst>
          </p:cNvPr>
          <p:cNvSpPr/>
          <p:nvPr/>
        </p:nvSpPr>
        <p:spPr>
          <a:xfrm>
            <a:off x="5146371" y="1292594"/>
            <a:ext cx="673237" cy="495519"/>
          </a:xfrm>
          <a:prstGeom prst="downArrow">
            <a:avLst>
              <a:gd name="adj1" fmla="val 50000"/>
              <a:gd name="adj2" fmla="val 42359"/>
            </a:avLst>
          </a:prstGeom>
          <a:solidFill>
            <a:srgbClr val="008000">
              <a:lumMod val="20000"/>
              <a:lumOff val="80000"/>
            </a:srgbClr>
          </a:solidFill>
          <a:ln>
            <a:noFill/>
          </a:ln>
          <a:effectLst>
            <a:outerShdw blurRad="40000" dist="23000" dir="5400000" rotWithShape="0">
              <a:srgbClr val="000000">
                <a:alpha val="35000"/>
              </a:srgbClr>
            </a:outerShdw>
          </a:effectLst>
          <a:scene3d>
            <a:camera prst="orthographicFront"/>
            <a:lightRig rig="flat" dir="t"/>
          </a:scene3d>
          <a:sp3d z="190500" prstMaterial="plastic">
            <a:bevelT w="120900" h="88900"/>
            <a:bevelB w="88900" h="31750" prst="angle"/>
          </a:sp3d>
        </p:spPr>
        <p:style>
          <a:lnRef idx="0">
            <a:scrgbClr r="0" g="0" b="0"/>
          </a:lnRef>
          <a:fillRef idx="1">
            <a:scrgbClr r="0" g="0" b="0"/>
          </a:fillRef>
          <a:effectRef idx="3">
            <a:scrgbClr r="0" g="0" b="0"/>
          </a:effectRef>
          <a:fontRef idx="minor">
            <a:schemeClr val="dk1">
              <a:hueOff val="0"/>
              <a:satOff val="0"/>
              <a:lumOff val="0"/>
              <a:alphaOff val="0"/>
            </a:schemeClr>
          </a:fontRef>
        </p:style>
        <p:txBody>
          <a:bodyPr/>
          <a:lstStyle/>
          <a:p>
            <a:pPr defTabSz="829178" hangingPunct="1">
              <a:spcBef>
                <a:spcPts val="0"/>
              </a:spcBef>
            </a:pPr>
            <a:endParaRPr lang="fr-BE" sz="1632">
              <a:solidFill>
                <a:prstClr val="black">
                  <a:hueOff val="0"/>
                  <a:satOff val="0"/>
                  <a:lumOff val="0"/>
                  <a:alphaOff val="0"/>
                </a:prstClr>
              </a:solidFill>
              <a:latin typeface="Calibri"/>
            </a:endParaRPr>
          </a:p>
        </p:txBody>
      </p:sp>
      <p:sp>
        <p:nvSpPr>
          <p:cNvPr id="9" name="TextBox 8">
            <a:extLst>
              <a:ext uri="{FF2B5EF4-FFF2-40B4-BE49-F238E27FC236}">
                <a16:creationId xmlns:a16="http://schemas.microsoft.com/office/drawing/2014/main" id="{7EC8F68D-FB23-201E-2ED8-941E89799F53}"/>
              </a:ext>
            </a:extLst>
          </p:cNvPr>
          <p:cNvSpPr txBox="1"/>
          <p:nvPr/>
        </p:nvSpPr>
        <p:spPr>
          <a:xfrm>
            <a:off x="3915560" y="770261"/>
            <a:ext cx="3069873" cy="483081"/>
          </a:xfrm>
          <a:prstGeom prst="rect">
            <a:avLst/>
          </a:prstGeom>
          <a:noFill/>
        </p:spPr>
        <p:txBody>
          <a:bodyPr wrap="square" rtlCol="0">
            <a:spAutoFit/>
          </a:bodyPr>
          <a:lstStyle/>
          <a:p>
            <a:pPr algn="ctr" defTabSz="727272" hangingPunct="1">
              <a:spcBef>
                <a:spcPts val="0"/>
              </a:spcBef>
            </a:pPr>
            <a:r>
              <a:rPr lang="fr-BE" sz="2539" b="1" dirty="0">
                <a:solidFill>
                  <a:srgbClr val="1F497D">
                    <a:lumMod val="75000"/>
                  </a:srgbClr>
                </a:solidFill>
                <a:latin typeface="Calibri" panose="020F0502020204030204"/>
              </a:rPr>
              <a:t>Question</a:t>
            </a:r>
            <a:endParaRPr lang="fr-BE" sz="2177" dirty="0">
              <a:solidFill>
                <a:srgbClr val="1F497D">
                  <a:lumMod val="75000"/>
                </a:srgbClr>
              </a:solidFill>
              <a:latin typeface="Calibri" panose="020F0502020204030204"/>
            </a:endParaRPr>
          </a:p>
        </p:txBody>
      </p:sp>
      <p:sp>
        <p:nvSpPr>
          <p:cNvPr id="10" name="Right Brace 9">
            <a:extLst>
              <a:ext uri="{FF2B5EF4-FFF2-40B4-BE49-F238E27FC236}">
                <a16:creationId xmlns:a16="http://schemas.microsoft.com/office/drawing/2014/main" id="{A025A278-E1EE-FC14-6E29-9D03F9AACB01}"/>
              </a:ext>
            </a:extLst>
          </p:cNvPr>
          <p:cNvSpPr/>
          <p:nvPr/>
        </p:nvSpPr>
        <p:spPr>
          <a:xfrm>
            <a:off x="7661125" y="1440224"/>
            <a:ext cx="1443973" cy="3993071"/>
          </a:xfrm>
          <a:prstGeom prst="rightBrace">
            <a:avLst>
              <a:gd name="adj1" fmla="val 39967"/>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829178" hangingPunct="1">
              <a:spcBef>
                <a:spcPts val="0"/>
              </a:spcBef>
            </a:pPr>
            <a:endParaRPr lang="fr-BE" sz="1632">
              <a:solidFill>
                <a:prstClr val="black"/>
              </a:solidFill>
              <a:latin typeface="Calibri"/>
            </a:endParaRPr>
          </a:p>
        </p:txBody>
      </p:sp>
      <p:sp>
        <p:nvSpPr>
          <p:cNvPr id="11" name="TextBox 10">
            <a:extLst>
              <a:ext uri="{FF2B5EF4-FFF2-40B4-BE49-F238E27FC236}">
                <a16:creationId xmlns:a16="http://schemas.microsoft.com/office/drawing/2014/main" id="{E9C6FD40-71C7-D54A-9237-F8FFC91B49AA}"/>
              </a:ext>
            </a:extLst>
          </p:cNvPr>
          <p:cNvSpPr txBox="1"/>
          <p:nvPr/>
        </p:nvSpPr>
        <p:spPr>
          <a:xfrm rot="5400000">
            <a:off x="8009277" y="3408665"/>
            <a:ext cx="3125363" cy="594778"/>
          </a:xfrm>
          <a:prstGeom prst="rect">
            <a:avLst/>
          </a:prstGeom>
          <a:solidFill>
            <a:schemeClr val="accent5">
              <a:lumMod val="20000"/>
              <a:lumOff val="80000"/>
            </a:schemeClr>
          </a:solidFill>
        </p:spPr>
        <p:txBody>
          <a:bodyPr wrap="square" rtlCol="0">
            <a:spAutoFit/>
          </a:bodyPr>
          <a:lstStyle/>
          <a:p>
            <a:pPr defTabSz="829178" hangingPunct="1">
              <a:spcBef>
                <a:spcPts val="0"/>
              </a:spcBef>
            </a:pPr>
            <a:r>
              <a:rPr lang="fr-BE" sz="3265" dirty="0" err="1">
                <a:solidFill>
                  <a:sysClr val="windowText" lastClr="000000"/>
                </a:solidFill>
              </a:rPr>
              <a:t>Context</a:t>
            </a:r>
            <a:r>
              <a:rPr lang="fr-BE" sz="3265" dirty="0">
                <a:solidFill>
                  <a:sysClr val="windowText" lastClr="000000"/>
                </a:solidFill>
              </a:rPr>
              <a:t> of use</a:t>
            </a:r>
          </a:p>
        </p:txBody>
      </p:sp>
      <p:sp>
        <p:nvSpPr>
          <p:cNvPr id="16" name="Arrow: Down 15">
            <a:extLst>
              <a:ext uri="{FF2B5EF4-FFF2-40B4-BE49-F238E27FC236}">
                <a16:creationId xmlns:a16="http://schemas.microsoft.com/office/drawing/2014/main" id="{5C86643E-2067-62DD-8169-B23D2D1618CF}"/>
              </a:ext>
            </a:extLst>
          </p:cNvPr>
          <p:cNvSpPr/>
          <p:nvPr/>
        </p:nvSpPr>
        <p:spPr>
          <a:xfrm>
            <a:off x="4990429" y="5984689"/>
            <a:ext cx="797879" cy="417718"/>
          </a:xfrm>
          <a:prstGeom prst="downArrow">
            <a:avLst>
              <a:gd name="adj1" fmla="val 50000"/>
              <a:gd name="adj2" fmla="val 42359"/>
            </a:avLst>
          </a:prstGeom>
          <a:solidFill>
            <a:srgbClr val="008000">
              <a:lumMod val="20000"/>
              <a:lumOff val="80000"/>
            </a:srgbClr>
          </a:solidFill>
          <a:ln>
            <a:noFill/>
          </a:ln>
          <a:effectLst>
            <a:outerShdw blurRad="40000" dist="23000" dir="5400000" rotWithShape="0">
              <a:srgbClr val="000000">
                <a:alpha val="35000"/>
              </a:srgbClr>
            </a:outerShdw>
          </a:effectLst>
          <a:scene3d>
            <a:camera prst="orthographicFront"/>
            <a:lightRig rig="flat" dir="t"/>
          </a:scene3d>
          <a:sp3d z="190500" prstMaterial="plastic">
            <a:bevelT w="120900" h="88900"/>
            <a:bevelB w="88900" h="31750" prst="angle"/>
          </a:sp3d>
        </p:spPr>
        <p:style>
          <a:lnRef idx="0">
            <a:scrgbClr r="0" g="0" b="0"/>
          </a:lnRef>
          <a:fillRef idx="1">
            <a:scrgbClr r="0" g="0" b="0"/>
          </a:fillRef>
          <a:effectRef idx="3">
            <a:scrgbClr r="0" g="0" b="0"/>
          </a:effectRef>
          <a:fontRef idx="minor">
            <a:schemeClr val="dk1">
              <a:hueOff val="0"/>
              <a:satOff val="0"/>
              <a:lumOff val="0"/>
              <a:alphaOff val="0"/>
            </a:schemeClr>
          </a:fontRef>
        </p:style>
        <p:txBody>
          <a:bodyPr/>
          <a:lstStyle/>
          <a:p>
            <a:pPr defTabSz="829178" hangingPunct="1">
              <a:spcBef>
                <a:spcPts val="0"/>
              </a:spcBef>
            </a:pPr>
            <a:endParaRPr lang="fr-BE" sz="1632">
              <a:solidFill>
                <a:prstClr val="black">
                  <a:hueOff val="0"/>
                  <a:satOff val="0"/>
                  <a:lumOff val="0"/>
                  <a:alphaOff val="0"/>
                </a:prstClr>
              </a:solidFill>
              <a:latin typeface="Calibri"/>
            </a:endParaRPr>
          </a:p>
        </p:txBody>
      </p:sp>
      <p:sp>
        <p:nvSpPr>
          <p:cNvPr id="17" name="Title 1">
            <a:extLst>
              <a:ext uri="{FF2B5EF4-FFF2-40B4-BE49-F238E27FC236}">
                <a16:creationId xmlns:a16="http://schemas.microsoft.com/office/drawing/2014/main" id="{2E36AF40-11E0-1C5F-A374-374832D7FB18}"/>
              </a:ext>
            </a:extLst>
          </p:cNvPr>
          <p:cNvSpPr>
            <a:spLocks noGrp="1"/>
          </p:cNvSpPr>
          <p:nvPr>
            <p:ph type="title"/>
          </p:nvPr>
        </p:nvSpPr>
        <p:spPr>
          <a:xfrm>
            <a:off x="1914260" y="-53710"/>
            <a:ext cx="8363479" cy="1054273"/>
          </a:xfrm>
        </p:spPr>
        <p:txBody>
          <a:bodyPr>
            <a:normAutofit/>
          </a:bodyPr>
          <a:lstStyle/>
          <a:p>
            <a:r>
              <a:rPr lang="en-US" sz="3181" i="1" dirty="0">
                <a:latin typeface="Raleway SemiBold" pitchFamily="2" charset="0"/>
              </a:rPr>
              <a:t>Credibility Assessment Framework</a:t>
            </a:r>
          </a:p>
        </p:txBody>
      </p:sp>
    </p:spTree>
    <p:extLst>
      <p:ext uri="{BB962C8B-B14F-4D97-AF65-F5344CB8AC3E}">
        <p14:creationId xmlns:p14="http://schemas.microsoft.com/office/powerpoint/2010/main" val="14623627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4" name="Google Shape;185;p40"/>
          <p:cNvSpPr txBox="1"/>
          <p:nvPr/>
        </p:nvSpPr>
        <p:spPr>
          <a:xfrm>
            <a:off x="4409254" y="1095337"/>
            <a:ext cx="2756001" cy="9761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21900" tIns="121900" rIns="121900" bIns="121900" anchor="b">
            <a:normAutofit/>
          </a:bodyPr>
          <a:lstStyle>
            <a:lvl1pPr algn="ctr" defTabSz="2097023">
              <a:lnSpc>
                <a:spcPct val="100000"/>
              </a:lnSpc>
              <a:spcBef>
                <a:spcPts val="0"/>
              </a:spcBef>
              <a:defRPr sz="8256">
                <a:solidFill>
                  <a:srgbClr val="6DAC46"/>
                </a:solidFill>
                <a:latin typeface="Poppins Regular"/>
                <a:ea typeface="Poppins Regular"/>
                <a:cs typeface="Poppins Regular"/>
                <a:sym typeface="Poppins Regular"/>
              </a:defRPr>
            </a:lvl1pPr>
          </a:lstStyle>
          <a:p>
            <a:pPr defTabSz="1048512" eaLnBrk="1" fontAlgn="auto">
              <a:spcAft>
                <a:spcPts val="0"/>
              </a:spcAft>
            </a:pPr>
            <a:r>
              <a:rPr lang="en-US" sz="3300" kern="0" dirty="0"/>
              <a:t>Universities</a:t>
            </a:r>
          </a:p>
        </p:txBody>
      </p:sp>
      <p:sp>
        <p:nvSpPr>
          <p:cNvPr id="185" name="Google Shape;186;p40"/>
          <p:cNvSpPr txBox="1"/>
          <p:nvPr/>
        </p:nvSpPr>
        <p:spPr>
          <a:xfrm>
            <a:off x="8990567" y="1095337"/>
            <a:ext cx="2756001" cy="9761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21900" tIns="121900" rIns="121900" bIns="121900" anchor="b">
            <a:normAutofit/>
          </a:bodyPr>
          <a:lstStyle>
            <a:lvl1pPr algn="ctr" defTabSz="2097023">
              <a:lnSpc>
                <a:spcPct val="100000"/>
              </a:lnSpc>
              <a:spcBef>
                <a:spcPts val="0"/>
              </a:spcBef>
              <a:defRPr sz="8256">
                <a:solidFill>
                  <a:srgbClr val="6DAC46"/>
                </a:solidFill>
                <a:latin typeface="Poppins Regular"/>
                <a:ea typeface="Poppins Regular"/>
                <a:cs typeface="Poppins Regular"/>
                <a:sym typeface="Poppins Regular"/>
              </a:defRPr>
            </a:lvl1pPr>
          </a:lstStyle>
          <a:p>
            <a:pPr defTabSz="1048512" eaLnBrk="1" fontAlgn="auto">
              <a:spcAft>
                <a:spcPts val="0"/>
              </a:spcAft>
            </a:pPr>
            <a:r>
              <a:rPr lang="fr-BE" sz="3300" kern="0" dirty="0" err="1"/>
              <a:t>SMEs</a:t>
            </a:r>
            <a:endParaRPr sz="3300" kern="0" dirty="0"/>
          </a:p>
        </p:txBody>
      </p:sp>
      <p:sp>
        <p:nvSpPr>
          <p:cNvPr id="189" name="Google Shape;178;p40"/>
          <p:cNvSpPr txBox="1">
            <a:spLocks noGrp="1"/>
          </p:cNvSpPr>
          <p:nvPr>
            <p:ph type="title" idx="4294967295"/>
          </p:nvPr>
        </p:nvSpPr>
        <p:spPr>
          <a:xfrm>
            <a:off x="3" y="1666782"/>
            <a:ext cx="4153930" cy="965201"/>
          </a:xfrm>
          <a:prstGeom prst="rect">
            <a:avLst/>
          </a:prstGeom>
        </p:spPr>
        <p:txBody>
          <a:bodyPr lIns="121900" tIns="121900" rIns="121900" bIns="121900" anchor="b">
            <a:noAutofit/>
          </a:bodyPr>
          <a:lstStyle>
            <a:lvl1pPr algn="ctr" defTabSz="2048204">
              <a:lnSpc>
                <a:spcPct val="100000"/>
              </a:lnSpc>
              <a:defRPr sz="8064" b="0" spc="-161">
                <a:solidFill>
                  <a:srgbClr val="6DAC46"/>
                </a:solidFill>
                <a:latin typeface="Poppins Regular"/>
                <a:ea typeface="Poppins Regular"/>
                <a:cs typeface="Poppins Regular"/>
                <a:sym typeface="Poppins Regular"/>
              </a:defRPr>
            </a:lvl1pPr>
          </a:lstStyle>
          <a:p>
            <a:r>
              <a:rPr lang="fr-BE" sz="3300" dirty="0"/>
              <a:t>EU </a:t>
            </a:r>
            <a:r>
              <a:rPr lang="en-US" sz="3300" dirty="0"/>
              <a:t>regulatory</a:t>
            </a:r>
            <a:r>
              <a:rPr lang="fr-BE" sz="3300" dirty="0"/>
              <a:t> </a:t>
            </a:r>
            <a:r>
              <a:rPr lang="en-US" sz="3300" dirty="0"/>
              <a:t>agencies</a:t>
            </a:r>
          </a:p>
        </p:txBody>
      </p:sp>
      <p:pic>
        <p:nvPicPr>
          <p:cNvPr id="1026" name="Picture 2" descr="ANSM">
            <a:extLst>
              <a:ext uri="{FF2B5EF4-FFF2-40B4-BE49-F238E27FC236}">
                <a16:creationId xmlns:a16="http://schemas.microsoft.com/office/drawing/2014/main" id="{C518A87E-8BAA-0198-BE3D-A464192B42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510" y="3778859"/>
            <a:ext cx="2760921" cy="72462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2D0EC72A-1769-A071-5DBB-35B57F8ED0F4}"/>
              </a:ext>
            </a:extLst>
          </p:cNvPr>
          <p:cNvPicPr>
            <a:picLocks noChangeAspect="1"/>
          </p:cNvPicPr>
          <p:nvPr/>
        </p:nvPicPr>
        <p:blipFill>
          <a:blip r:embed="rId4"/>
          <a:stretch>
            <a:fillRect/>
          </a:stretch>
        </p:blipFill>
        <p:spPr>
          <a:xfrm>
            <a:off x="802893" y="2738628"/>
            <a:ext cx="2249279" cy="826941"/>
          </a:xfrm>
          <a:prstGeom prst="rect">
            <a:avLst/>
          </a:prstGeom>
        </p:spPr>
      </p:pic>
      <p:pic>
        <p:nvPicPr>
          <p:cNvPr id="3" name="Picture 2">
            <a:extLst>
              <a:ext uri="{FF2B5EF4-FFF2-40B4-BE49-F238E27FC236}">
                <a16:creationId xmlns:a16="http://schemas.microsoft.com/office/drawing/2014/main" id="{6DA581D5-6ECB-9090-3AE5-6F36D2751834}"/>
              </a:ext>
            </a:extLst>
          </p:cNvPr>
          <p:cNvPicPr>
            <a:picLocks noChangeAspect="1"/>
          </p:cNvPicPr>
          <p:nvPr/>
        </p:nvPicPr>
        <p:blipFill>
          <a:blip r:embed="rId5"/>
          <a:stretch>
            <a:fillRect/>
          </a:stretch>
        </p:blipFill>
        <p:spPr>
          <a:xfrm>
            <a:off x="696510" y="4600311"/>
            <a:ext cx="2429753" cy="965201"/>
          </a:xfrm>
          <a:prstGeom prst="rect">
            <a:avLst/>
          </a:prstGeom>
        </p:spPr>
      </p:pic>
      <p:pic>
        <p:nvPicPr>
          <p:cNvPr id="1030" name="Picture 6" descr="AEMPS corrects its document on instructions for clinical trials in Spain -  Distefar del Sur SL">
            <a:extLst>
              <a:ext uri="{FF2B5EF4-FFF2-40B4-BE49-F238E27FC236}">
                <a16:creationId xmlns:a16="http://schemas.microsoft.com/office/drawing/2014/main" id="{44D60425-4DEC-DA59-55CD-383CEB2958D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2999" y="5128239"/>
            <a:ext cx="2052753" cy="125883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C05E1C4-171C-DE71-ACFF-E3880AF90017}"/>
              </a:ext>
            </a:extLst>
          </p:cNvPr>
          <p:cNvPicPr>
            <a:picLocks noChangeAspect="1"/>
          </p:cNvPicPr>
          <p:nvPr/>
        </p:nvPicPr>
        <p:blipFill>
          <a:blip r:embed="rId7"/>
          <a:stretch>
            <a:fillRect/>
          </a:stretch>
        </p:blipFill>
        <p:spPr>
          <a:xfrm>
            <a:off x="4409254" y="2419350"/>
            <a:ext cx="1128713" cy="1009650"/>
          </a:xfrm>
          <a:prstGeom prst="rect">
            <a:avLst/>
          </a:prstGeom>
        </p:spPr>
      </p:pic>
      <p:pic>
        <p:nvPicPr>
          <p:cNvPr id="1032" name="Picture 8" descr="University College London – ShaleXenvironmenT">
            <a:extLst>
              <a:ext uri="{FF2B5EF4-FFF2-40B4-BE49-F238E27FC236}">
                <a16:creationId xmlns:a16="http://schemas.microsoft.com/office/drawing/2014/main" id="{7BD41C88-FEC0-4354-7020-67C17C1839E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90034" y="4858335"/>
            <a:ext cx="1309688" cy="87153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704F5D81-673F-059C-AE88-824D7E149D4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49270" y="4735052"/>
            <a:ext cx="1281113" cy="8905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E4A434B-1C6E-73F7-9785-6CDF10FBE2BB}"/>
              </a:ext>
            </a:extLst>
          </p:cNvPr>
          <p:cNvPicPr>
            <a:picLocks noChangeAspect="1"/>
          </p:cNvPicPr>
          <p:nvPr/>
        </p:nvPicPr>
        <p:blipFill>
          <a:blip r:embed="rId10"/>
          <a:stretch>
            <a:fillRect/>
          </a:stretch>
        </p:blipFill>
        <p:spPr>
          <a:xfrm>
            <a:off x="4341559" y="3925563"/>
            <a:ext cx="1828800" cy="623888"/>
          </a:xfrm>
          <a:prstGeom prst="rect">
            <a:avLst/>
          </a:prstGeom>
        </p:spPr>
      </p:pic>
      <p:pic>
        <p:nvPicPr>
          <p:cNvPr id="6" name="Picture 5">
            <a:extLst>
              <a:ext uri="{FF2B5EF4-FFF2-40B4-BE49-F238E27FC236}">
                <a16:creationId xmlns:a16="http://schemas.microsoft.com/office/drawing/2014/main" id="{9DEA8888-3240-993C-85D2-93B6FA4D1087}"/>
              </a:ext>
            </a:extLst>
          </p:cNvPr>
          <p:cNvPicPr>
            <a:picLocks noChangeAspect="1"/>
          </p:cNvPicPr>
          <p:nvPr/>
        </p:nvPicPr>
        <p:blipFill>
          <a:blip r:embed="rId11"/>
          <a:stretch>
            <a:fillRect/>
          </a:stretch>
        </p:blipFill>
        <p:spPr>
          <a:xfrm>
            <a:off x="6649268" y="3768162"/>
            <a:ext cx="1481138" cy="771525"/>
          </a:xfrm>
          <a:prstGeom prst="rect">
            <a:avLst/>
          </a:prstGeom>
        </p:spPr>
      </p:pic>
      <p:pic>
        <p:nvPicPr>
          <p:cNvPr id="1036" name="Picture 12" descr="Certara Announces 300th Regulatory Submission Milestone">
            <a:extLst>
              <a:ext uri="{FF2B5EF4-FFF2-40B4-BE49-F238E27FC236}">
                <a16:creationId xmlns:a16="http://schemas.microsoft.com/office/drawing/2014/main" id="{A6742E96-924D-6489-025B-E2F32DE2593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355683" y="2601726"/>
            <a:ext cx="2119313" cy="53816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onsorzio per Valutazioni Biologiche e Farmacologiche">
            <a:extLst>
              <a:ext uri="{FF2B5EF4-FFF2-40B4-BE49-F238E27FC236}">
                <a16:creationId xmlns:a16="http://schemas.microsoft.com/office/drawing/2014/main" id="{88E44340-D373-B1A5-1CB6-FE7F16131DD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535131" y="3278476"/>
            <a:ext cx="1590675" cy="719138"/>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Digital Research Environment | Trusted Data Sharing Network | Digital  Research Environment">
            <a:extLst>
              <a:ext uri="{FF2B5EF4-FFF2-40B4-BE49-F238E27FC236}">
                <a16:creationId xmlns:a16="http://schemas.microsoft.com/office/drawing/2014/main" id="{CF2CA331-BF3E-C0AB-99B8-FAA3977D557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611331" y="4175189"/>
            <a:ext cx="1514475" cy="757238"/>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FONDAZIONE PER LA RICERCA FARMACOLOGICA GIANNI BENZI ONLUS">
            <a:extLst>
              <a:ext uri="{FF2B5EF4-FFF2-40B4-BE49-F238E27FC236}">
                <a16:creationId xmlns:a16="http://schemas.microsoft.com/office/drawing/2014/main" id="{4B915ADE-3C8F-26B7-1483-A863E946107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611331" y="5023758"/>
            <a:ext cx="1966913" cy="5810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F964182-4653-FE81-DD82-A2BF475876EA}"/>
              </a:ext>
            </a:extLst>
          </p:cNvPr>
          <p:cNvSpPr txBox="1"/>
          <p:nvPr/>
        </p:nvSpPr>
        <p:spPr>
          <a:xfrm>
            <a:off x="3126260" y="133925"/>
            <a:ext cx="5498432" cy="761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eaLnBrk="1" fontAlgn="auto">
              <a:lnSpc>
                <a:spcPct val="90000"/>
              </a:lnSpc>
              <a:spcBef>
                <a:spcPts val="2250"/>
              </a:spcBef>
              <a:spcAft>
                <a:spcPts val="0"/>
              </a:spcAft>
            </a:pPr>
            <a:r>
              <a:rPr lang="fr-BE" sz="3000" b="1" kern="0" dirty="0">
                <a:solidFill>
                  <a:srgbClr val="000000"/>
                </a:solidFill>
                <a:latin typeface="Helvetica Neue"/>
                <a:sym typeface="Helvetica Neue"/>
              </a:rPr>
              <a:t>ERAMET: THE CONSORTIUM</a:t>
            </a:r>
          </a:p>
        </p:txBody>
      </p:sp>
      <p:pic>
        <p:nvPicPr>
          <p:cNvPr id="1046" name="Picture 22">
            <a:extLst>
              <a:ext uri="{FF2B5EF4-FFF2-40B4-BE49-F238E27FC236}">
                <a16:creationId xmlns:a16="http://schemas.microsoft.com/office/drawing/2014/main" id="{5BAD788B-9152-359E-6884-9B56AD6FD66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037797" y="2484991"/>
            <a:ext cx="1714500" cy="6667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221D4809-92E3-3EAA-3A4B-983ED83144FA}"/>
              </a:ext>
            </a:extLst>
          </p:cNvPr>
          <p:cNvPicPr>
            <a:picLocks noChangeAspect="1"/>
          </p:cNvPicPr>
          <p:nvPr/>
        </p:nvPicPr>
        <p:blipFill>
          <a:blip r:embed="rId17"/>
          <a:stretch>
            <a:fillRect/>
          </a:stretch>
        </p:blipFill>
        <p:spPr>
          <a:xfrm>
            <a:off x="9175007" y="1968652"/>
            <a:ext cx="2119313" cy="726656"/>
          </a:xfrm>
          <a:prstGeom prst="rect">
            <a:avLst/>
          </a:prstGeom>
        </p:spPr>
      </p:pic>
      <p:pic>
        <p:nvPicPr>
          <p:cNvPr id="8" name="Picture 7">
            <a:extLst>
              <a:ext uri="{FF2B5EF4-FFF2-40B4-BE49-F238E27FC236}">
                <a16:creationId xmlns:a16="http://schemas.microsoft.com/office/drawing/2014/main" id="{08A363FC-C591-A387-86B9-ABDA35546D63}"/>
              </a:ext>
            </a:extLst>
          </p:cNvPr>
          <p:cNvPicPr>
            <a:picLocks noChangeAspect="1"/>
          </p:cNvPicPr>
          <p:nvPr/>
        </p:nvPicPr>
        <p:blipFill>
          <a:blip r:embed="rId18"/>
          <a:stretch>
            <a:fillRect/>
          </a:stretch>
        </p:blipFill>
        <p:spPr>
          <a:xfrm>
            <a:off x="1" y="6413649"/>
            <a:ext cx="793937" cy="444353"/>
          </a:xfrm>
          <a:prstGeom prst="rect">
            <a:avLst/>
          </a:prstGeom>
        </p:spPr>
      </p:pic>
      <p:sp>
        <p:nvSpPr>
          <p:cNvPr id="10" name="TextBox 9">
            <a:extLst>
              <a:ext uri="{FF2B5EF4-FFF2-40B4-BE49-F238E27FC236}">
                <a16:creationId xmlns:a16="http://schemas.microsoft.com/office/drawing/2014/main" id="{7EC0D72C-451D-C6E3-5255-ED3813809597}"/>
              </a:ext>
            </a:extLst>
          </p:cNvPr>
          <p:cNvSpPr txBox="1"/>
          <p:nvPr/>
        </p:nvSpPr>
        <p:spPr>
          <a:xfrm>
            <a:off x="962038" y="6520408"/>
            <a:ext cx="6393353" cy="276999"/>
          </a:xfrm>
          <a:prstGeom prst="rect">
            <a:avLst/>
          </a:prstGeom>
          <a:noFill/>
        </p:spPr>
        <p:txBody>
          <a:bodyPr wrap="square" rtlCol="0">
            <a:spAutoFit/>
          </a:bodyPr>
          <a:lstStyle/>
          <a:p>
            <a:pPr defTabSz="1219169" eaLnBrk="1" fontAlgn="auto">
              <a:spcBef>
                <a:spcPts val="2250"/>
              </a:spcBef>
              <a:spcAft>
                <a:spcPts val="0"/>
              </a:spcAft>
            </a:pPr>
            <a:r>
              <a:rPr lang="en-US" sz="1200" b="1" kern="0">
                <a:solidFill>
                  <a:srgbClr val="FFFFFF"/>
                </a:solidFill>
                <a:latin typeface="Helvetica Neue"/>
                <a:sym typeface="Helvetica Neue"/>
              </a:rPr>
              <a:t>Funded by European Union  GA 101137141</a:t>
            </a:r>
          </a:p>
        </p:txBody>
      </p:sp>
      <p:pic>
        <p:nvPicPr>
          <p:cNvPr id="11" name="Picture 2" descr="Home | National and Kapodistrian University of Athens">
            <a:extLst>
              <a:ext uri="{FF2B5EF4-FFF2-40B4-BE49-F238E27FC236}">
                <a16:creationId xmlns:a16="http://schemas.microsoft.com/office/drawing/2014/main" id="{309ADAA7-9333-AE3A-82D5-72CF201ACC78}"/>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081287" y="5777666"/>
            <a:ext cx="2761565" cy="6238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F5794-3F3F-B98B-7832-5684BC0D00E3}"/>
              </a:ext>
            </a:extLst>
          </p:cNvPr>
          <p:cNvSpPr txBox="1"/>
          <p:nvPr/>
        </p:nvSpPr>
        <p:spPr>
          <a:xfrm>
            <a:off x="116303" y="403269"/>
            <a:ext cx="11939339" cy="1325559"/>
          </a:xfrm>
          <a:prstGeom prst="rect">
            <a:avLst/>
          </a:prstGeom>
          <a:noFill/>
          <a:ln cap="flat">
            <a:noFill/>
          </a:ln>
        </p:spPr>
        <p:txBody>
          <a:bodyPr vert="horz" wrap="square" lIns="91440" tIns="45720" rIns="91440" bIns="45720" anchor="t" anchorCtr="0" compatLnSpc="1">
            <a:noAutofit/>
          </a:bodyPr>
          <a:lstStyle/>
          <a:p>
            <a:pPr defTabSz="1219169" eaLnBrk="1" fontAlgn="auto" hangingPunct="1">
              <a:lnSpc>
                <a:spcPct val="80000"/>
              </a:lnSpc>
              <a:spcBef>
                <a:spcPts val="0"/>
              </a:spcBef>
              <a:spcAft>
                <a:spcPts val="0"/>
              </a:spcAft>
              <a:defRPr sz="1800" b="0" i="0" u="none" strike="noStrike" kern="0" cap="none" spc="0" baseline="0">
                <a:solidFill>
                  <a:srgbClr val="000000"/>
                </a:solidFill>
                <a:uFillTx/>
              </a:defRPr>
            </a:pPr>
            <a:r>
              <a:rPr lang="en-US" sz="4250" b="1" kern="0" spc="-85">
                <a:solidFill>
                  <a:srgbClr val="000000"/>
                </a:solidFill>
                <a:latin typeface="Poppins Regular"/>
                <a:sym typeface="Helvetica Neue"/>
              </a:rPr>
              <a:t>ERAMET Ambition</a:t>
            </a:r>
          </a:p>
        </p:txBody>
      </p:sp>
      <p:pic>
        <p:nvPicPr>
          <p:cNvPr id="3" name="Picture 5">
            <a:extLst>
              <a:ext uri="{FF2B5EF4-FFF2-40B4-BE49-F238E27FC236}">
                <a16:creationId xmlns:a16="http://schemas.microsoft.com/office/drawing/2014/main" id="{F325FF91-6887-A4B9-5A8C-730E1C87AF1B}"/>
              </a:ext>
            </a:extLst>
          </p:cNvPr>
          <p:cNvPicPr>
            <a:picLocks noChangeAspect="1"/>
          </p:cNvPicPr>
          <p:nvPr/>
        </p:nvPicPr>
        <p:blipFill>
          <a:blip r:embed="rId2"/>
          <a:srcRect r="-1469" b="10646"/>
          <a:stretch>
            <a:fillRect/>
          </a:stretch>
        </p:blipFill>
        <p:spPr>
          <a:xfrm>
            <a:off x="13706" y="1338801"/>
            <a:ext cx="6817958" cy="3654235"/>
          </a:xfrm>
          <a:prstGeom prst="rect">
            <a:avLst/>
          </a:prstGeom>
          <a:noFill/>
          <a:ln cap="flat">
            <a:noFill/>
          </a:ln>
        </p:spPr>
      </p:pic>
      <p:grpSp>
        <p:nvGrpSpPr>
          <p:cNvPr id="4" name="Group 21">
            <a:extLst>
              <a:ext uri="{FF2B5EF4-FFF2-40B4-BE49-F238E27FC236}">
                <a16:creationId xmlns:a16="http://schemas.microsoft.com/office/drawing/2014/main" id="{DC14D0F6-1898-B2A2-4E4B-6DC01A5DFC52}"/>
              </a:ext>
            </a:extLst>
          </p:cNvPr>
          <p:cNvGrpSpPr/>
          <p:nvPr/>
        </p:nvGrpSpPr>
        <p:grpSpPr>
          <a:xfrm>
            <a:off x="6448605" y="1"/>
            <a:ext cx="5883835" cy="4829869"/>
            <a:chOff x="6448604" y="0"/>
            <a:chExt cx="5883835" cy="4829869"/>
          </a:xfrm>
        </p:grpSpPr>
        <p:pic>
          <p:nvPicPr>
            <p:cNvPr id="5" name="Picture 2" descr="Infographie d’entonnoirs Modèles de présentation">
              <a:extLst>
                <a:ext uri="{FF2B5EF4-FFF2-40B4-BE49-F238E27FC236}">
                  <a16:creationId xmlns:a16="http://schemas.microsoft.com/office/drawing/2014/main" id="{4C920F33-26CC-6D80-A418-459F7DFDA3D2}"/>
                </a:ext>
              </a:extLst>
            </p:cNvPr>
            <p:cNvPicPr>
              <a:picLocks noChangeAspect="1"/>
            </p:cNvPicPr>
            <p:nvPr/>
          </p:nvPicPr>
          <p:blipFill>
            <a:blip r:embed="rId3"/>
            <a:srcRect/>
            <a:stretch>
              <a:fillRect/>
            </a:stretch>
          </p:blipFill>
          <p:spPr>
            <a:xfrm>
              <a:off x="6646307" y="0"/>
              <a:ext cx="5618201" cy="4350285"/>
            </a:xfrm>
            <a:prstGeom prst="rect">
              <a:avLst/>
            </a:prstGeom>
            <a:noFill/>
            <a:ln cap="flat">
              <a:noFill/>
            </a:ln>
          </p:spPr>
        </p:pic>
        <p:pic>
          <p:nvPicPr>
            <p:cNvPr id="6" name="Picture 8">
              <a:extLst>
                <a:ext uri="{FF2B5EF4-FFF2-40B4-BE49-F238E27FC236}">
                  <a16:creationId xmlns:a16="http://schemas.microsoft.com/office/drawing/2014/main" id="{39CAE637-F96A-2940-BED5-1F4BF5EB04BD}"/>
                </a:ext>
              </a:extLst>
            </p:cNvPr>
            <p:cNvPicPr>
              <a:picLocks noChangeAspect="1"/>
            </p:cNvPicPr>
            <p:nvPr/>
          </p:nvPicPr>
          <p:blipFill>
            <a:blip r:embed="rId4"/>
            <a:srcRect l="1" t="44031" r="-1214"/>
            <a:stretch>
              <a:fillRect/>
            </a:stretch>
          </p:blipFill>
          <p:spPr>
            <a:xfrm>
              <a:off x="6646307" y="1858426"/>
              <a:ext cx="5686132" cy="2434571"/>
            </a:xfrm>
            <a:prstGeom prst="rect">
              <a:avLst/>
            </a:prstGeom>
            <a:noFill/>
            <a:ln cap="flat">
              <a:noFill/>
            </a:ln>
          </p:spPr>
        </p:pic>
        <p:sp>
          <p:nvSpPr>
            <p:cNvPr id="7" name="TextBox 9">
              <a:extLst>
                <a:ext uri="{FF2B5EF4-FFF2-40B4-BE49-F238E27FC236}">
                  <a16:creationId xmlns:a16="http://schemas.microsoft.com/office/drawing/2014/main" id="{28DD1434-C0AA-87AE-C403-5DA443D092A7}"/>
                </a:ext>
              </a:extLst>
            </p:cNvPr>
            <p:cNvSpPr txBox="1"/>
            <p:nvPr/>
          </p:nvSpPr>
          <p:spPr>
            <a:xfrm>
              <a:off x="7017014" y="4055217"/>
              <a:ext cx="3830595" cy="774652"/>
            </a:xfrm>
            <a:prstGeom prst="rect">
              <a:avLst/>
            </a:prstGeom>
            <a:noFill/>
            <a:ln cap="flat">
              <a:noFill/>
            </a:ln>
          </p:spPr>
          <p:txBody>
            <a:bodyPr vert="horz" wrap="square" lIns="60953" tIns="60953" rIns="60953" bIns="60953" anchor="t" anchorCtr="1" compatLnSpc="1">
              <a:noAutofit/>
            </a:bodyPr>
            <a:lstStyle/>
            <a:p>
              <a:pPr algn="ct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r>
                <a:rPr lang="fr-BE" sz="1600" b="1" kern="0">
                  <a:solidFill>
                    <a:srgbClr val="535353"/>
                  </a:solidFill>
                  <a:latin typeface="Poppins Regular"/>
                  <a:cs typeface="Poppins Regular"/>
                  <a:sym typeface="Helvetica Neue"/>
                </a:rPr>
                <a:t>Drug development and regulatory decision-making</a:t>
              </a:r>
            </a:p>
          </p:txBody>
        </p:sp>
        <p:sp>
          <p:nvSpPr>
            <p:cNvPr id="8" name="TextBox 10">
              <a:extLst>
                <a:ext uri="{FF2B5EF4-FFF2-40B4-BE49-F238E27FC236}">
                  <a16:creationId xmlns:a16="http://schemas.microsoft.com/office/drawing/2014/main" id="{FB359DA7-FD4E-05E3-DABA-1A4DC1DD5352}"/>
                </a:ext>
              </a:extLst>
            </p:cNvPr>
            <p:cNvSpPr txBox="1"/>
            <p:nvPr/>
          </p:nvSpPr>
          <p:spPr>
            <a:xfrm>
              <a:off x="7103516" y="2582055"/>
              <a:ext cx="1005986" cy="236427"/>
            </a:xfrm>
            <a:prstGeom prst="rect">
              <a:avLst/>
            </a:prstGeom>
            <a:solidFill>
              <a:srgbClr val="FFFFFF"/>
            </a:solidFill>
            <a:ln cap="flat">
              <a:noFill/>
            </a:ln>
          </p:spPr>
          <p:txBody>
            <a:bodyPr vert="horz" wrap="square" lIns="60953" tIns="60953" rIns="60953" bIns="60953" anchor="t" anchorCtr="1" compatLnSpc="1">
              <a:noAutofit/>
            </a:bodyPr>
            <a:lstStyle/>
            <a:p>
              <a:pPr algn="ct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r>
                <a:rPr lang="fr-BE" sz="1080" b="1" kern="0">
                  <a:solidFill>
                    <a:srgbClr val="535353"/>
                  </a:solidFill>
                  <a:latin typeface="Poppins Regular"/>
                  <a:cs typeface="Poppins Regular"/>
                  <a:sym typeface="Helvetica Neue"/>
                </a:rPr>
                <a:t>NC data</a:t>
              </a:r>
            </a:p>
          </p:txBody>
        </p:sp>
        <p:sp>
          <p:nvSpPr>
            <p:cNvPr id="9" name="TextBox 11">
              <a:extLst>
                <a:ext uri="{FF2B5EF4-FFF2-40B4-BE49-F238E27FC236}">
                  <a16:creationId xmlns:a16="http://schemas.microsoft.com/office/drawing/2014/main" id="{707113F7-F290-3EEB-C364-3A8ACC871ACD}"/>
                </a:ext>
              </a:extLst>
            </p:cNvPr>
            <p:cNvSpPr txBox="1"/>
            <p:nvPr/>
          </p:nvSpPr>
          <p:spPr>
            <a:xfrm>
              <a:off x="7130280" y="3165917"/>
              <a:ext cx="1067772" cy="236427"/>
            </a:xfrm>
            <a:prstGeom prst="rect">
              <a:avLst/>
            </a:prstGeom>
            <a:solidFill>
              <a:srgbClr val="FFFFFF"/>
            </a:solidFill>
            <a:ln cap="flat">
              <a:noFill/>
            </a:ln>
          </p:spPr>
          <p:txBody>
            <a:bodyPr vert="horz" wrap="square" lIns="60953" tIns="60953" rIns="60953" bIns="60953" anchor="t" anchorCtr="1" compatLnSpc="1">
              <a:noAutofit/>
            </a:bodyPr>
            <a:lstStyle/>
            <a:p>
              <a:pPr algn="ct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r>
                <a:rPr lang="fr-BE" sz="1080" b="1" kern="0">
                  <a:solidFill>
                    <a:srgbClr val="535353"/>
                  </a:solidFill>
                  <a:latin typeface="Poppins Regular"/>
                  <a:cs typeface="Poppins Regular"/>
                  <a:sym typeface="Helvetica Neue"/>
                </a:rPr>
                <a:t>Quality data</a:t>
              </a:r>
            </a:p>
          </p:txBody>
        </p:sp>
        <p:sp>
          <p:nvSpPr>
            <p:cNvPr id="10" name="TextBox 12">
              <a:extLst>
                <a:ext uri="{FF2B5EF4-FFF2-40B4-BE49-F238E27FC236}">
                  <a16:creationId xmlns:a16="http://schemas.microsoft.com/office/drawing/2014/main" id="{213B40F6-B8EF-B1EF-A123-6439E89A204A}"/>
                </a:ext>
              </a:extLst>
            </p:cNvPr>
            <p:cNvSpPr txBox="1"/>
            <p:nvPr/>
          </p:nvSpPr>
          <p:spPr>
            <a:xfrm>
              <a:off x="7078800" y="2013371"/>
              <a:ext cx="1119262" cy="236427"/>
            </a:xfrm>
            <a:prstGeom prst="rect">
              <a:avLst/>
            </a:prstGeom>
            <a:solidFill>
              <a:srgbClr val="FFFFFF"/>
            </a:solidFill>
            <a:ln cap="flat">
              <a:noFill/>
            </a:ln>
          </p:spPr>
          <p:txBody>
            <a:bodyPr vert="horz" wrap="square" lIns="60953" tIns="60953" rIns="60953" bIns="60953" anchor="t" anchorCtr="0" compatLnSpc="1">
              <a:noAutofit/>
            </a:bodyPr>
            <a:lstStyle/>
            <a:p>
              <a:pP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r>
                <a:rPr lang="fr-BE" sz="1080" b="1" kern="0">
                  <a:solidFill>
                    <a:srgbClr val="535353"/>
                  </a:solidFill>
                  <a:latin typeface="Poppins Regular"/>
                  <a:cs typeface="Poppins Regular"/>
                  <a:sym typeface="Helvetica Neue"/>
                </a:rPr>
                <a:t>Clinical data</a:t>
              </a:r>
            </a:p>
          </p:txBody>
        </p:sp>
        <p:sp>
          <p:nvSpPr>
            <p:cNvPr id="11" name="TextBox 13">
              <a:extLst>
                <a:ext uri="{FF2B5EF4-FFF2-40B4-BE49-F238E27FC236}">
                  <a16:creationId xmlns:a16="http://schemas.microsoft.com/office/drawing/2014/main" id="{B0B41EAF-96DB-3AA3-4237-23B3EE5B1849}"/>
                </a:ext>
              </a:extLst>
            </p:cNvPr>
            <p:cNvSpPr txBox="1"/>
            <p:nvPr/>
          </p:nvSpPr>
          <p:spPr>
            <a:xfrm>
              <a:off x="6448604" y="1386138"/>
              <a:ext cx="1334530" cy="294985"/>
            </a:xfrm>
            <a:prstGeom prst="rect">
              <a:avLst/>
            </a:prstGeom>
            <a:noFill/>
            <a:ln cap="flat">
              <a:noFill/>
            </a:ln>
          </p:spPr>
          <p:txBody>
            <a:bodyPr vert="horz" wrap="square" lIns="60953" tIns="60953" rIns="60953" bIns="60953" anchor="t" anchorCtr="1" compatLnSpc="1">
              <a:noAutofit/>
            </a:bodyPr>
            <a:lstStyle/>
            <a:p>
              <a:pPr algn="ct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endParaRPr lang="fr-BE" sz="1080" b="1" kern="0">
                <a:solidFill>
                  <a:srgbClr val="535353"/>
                </a:solidFill>
                <a:latin typeface="Poppins Regular"/>
                <a:cs typeface="Poppins Regular"/>
                <a:sym typeface="Helvetica Neue"/>
              </a:endParaRPr>
            </a:p>
          </p:txBody>
        </p:sp>
        <p:sp>
          <p:nvSpPr>
            <p:cNvPr id="12" name="TextBox 14">
              <a:extLst>
                <a:ext uri="{FF2B5EF4-FFF2-40B4-BE49-F238E27FC236}">
                  <a16:creationId xmlns:a16="http://schemas.microsoft.com/office/drawing/2014/main" id="{12C02419-60DB-CC1F-2CA1-D8D10F716787}"/>
                </a:ext>
              </a:extLst>
            </p:cNvPr>
            <p:cNvSpPr txBox="1"/>
            <p:nvPr/>
          </p:nvSpPr>
          <p:spPr>
            <a:xfrm>
              <a:off x="6716880" y="1403091"/>
              <a:ext cx="921550" cy="397133"/>
            </a:xfrm>
            <a:prstGeom prst="rect">
              <a:avLst/>
            </a:prstGeom>
            <a:solidFill>
              <a:srgbClr val="FFFFFF"/>
            </a:solidFill>
            <a:ln cap="flat">
              <a:noFill/>
            </a:ln>
          </p:spPr>
          <p:txBody>
            <a:bodyPr vert="horz" wrap="square" lIns="60953" tIns="60953" rIns="60953" bIns="60953" anchor="t" anchorCtr="1" compatLnSpc="1">
              <a:noAutofit/>
            </a:bodyPr>
            <a:lstStyle/>
            <a:p>
              <a:pPr algn="ct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r>
                <a:rPr lang="fr-BE" sz="1080" b="1" kern="0">
                  <a:solidFill>
                    <a:srgbClr val="535353"/>
                  </a:solidFill>
                  <a:latin typeface="Poppins Regular"/>
                  <a:cs typeface="Poppins Regular"/>
                  <a:sym typeface="Helvetica Neue"/>
                </a:rPr>
                <a:t>New data types</a:t>
              </a:r>
            </a:p>
          </p:txBody>
        </p:sp>
        <p:sp>
          <p:nvSpPr>
            <p:cNvPr id="13" name="TextBox 15">
              <a:extLst>
                <a:ext uri="{FF2B5EF4-FFF2-40B4-BE49-F238E27FC236}">
                  <a16:creationId xmlns:a16="http://schemas.microsoft.com/office/drawing/2014/main" id="{0E34B90E-7B7C-74E1-750E-4D9CEFA2F9A1}"/>
                </a:ext>
              </a:extLst>
            </p:cNvPr>
            <p:cNvSpPr txBox="1"/>
            <p:nvPr/>
          </p:nvSpPr>
          <p:spPr>
            <a:xfrm>
              <a:off x="10398108" y="1556436"/>
              <a:ext cx="1750106" cy="294985"/>
            </a:xfrm>
            <a:prstGeom prst="rect">
              <a:avLst/>
            </a:prstGeom>
            <a:solidFill>
              <a:srgbClr val="FFFFFF"/>
            </a:solidFill>
            <a:ln cap="flat">
              <a:noFill/>
            </a:ln>
          </p:spPr>
          <p:txBody>
            <a:bodyPr vert="horz" wrap="square" lIns="60953" tIns="60953" rIns="60953" bIns="60953" anchor="t" anchorCtr="1" compatLnSpc="1">
              <a:noAutofit/>
            </a:bodyPr>
            <a:lstStyle/>
            <a:p>
              <a:pPr algn="ct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r>
                <a:rPr lang="fr-BE" sz="1080" b="1" kern="0">
                  <a:solidFill>
                    <a:srgbClr val="535353"/>
                  </a:solidFill>
                  <a:latin typeface="Poppins Regular"/>
                  <a:cs typeface="Poppins Regular"/>
                  <a:sym typeface="Helvetica Neue"/>
                </a:rPr>
                <a:t>AI, ML, DL,</a:t>
              </a:r>
            </a:p>
          </p:txBody>
        </p:sp>
        <p:sp>
          <p:nvSpPr>
            <p:cNvPr id="14" name="TextBox 16">
              <a:extLst>
                <a:ext uri="{FF2B5EF4-FFF2-40B4-BE49-F238E27FC236}">
                  <a16:creationId xmlns:a16="http://schemas.microsoft.com/office/drawing/2014/main" id="{C96FEC40-531C-2815-49C2-CDF3253D928C}"/>
                </a:ext>
              </a:extLst>
            </p:cNvPr>
            <p:cNvSpPr txBox="1"/>
            <p:nvPr/>
          </p:nvSpPr>
          <p:spPr>
            <a:xfrm>
              <a:off x="10474305" y="1632642"/>
              <a:ext cx="1750106" cy="294985"/>
            </a:xfrm>
            <a:prstGeom prst="rect">
              <a:avLst/>
            </a:prstGeom>
            <a:solidFill>
              <a:srgbClr val="FFFFFF"/>
            </a:solidFill>
            <a:ln cap="flat">
              <a:noFill/>
            </a:ln>
          </p:spPr>
          <p:txBody>
            <a:bodyPr vert="horz" wrap="square" lIns="60953" tIns="60953" rIns="60953" bIns="60953" anchor="t" anchorCtr="1" compatLnSpc="1">
              <a:noAutofit/>
            </a:bodyPr>
            <a:lstStyle/>
            <a:p>
              <a:pPr algn="ct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r>
                <a:rPr lang="fr-BE" sz="1080" b="1" kern="0">
                  <a:solidFill>
                    <a:srgbClr val="535353"/>
                  </a:solidFill>
                  <a:latin typeface="Poppins Regular"/>
                  <a:cs typeface="Poppins Regular"/>
                  <a:sym typeface="Helvetica Neue"/>
                </a:rPr>
                <a:t>AI, ML, DL,</a:t>
              </a:r>
            </a:p>
          </p:txBody>
        </p:sp>
        <p:sp>
          <p:nvSpPr>
            <p:cNvPr id="15" name="TextBox 17">
              <a:extLst>
                <a:ext uri="{FF2B5EF4-FFF2-40B4-BE49-F238E27FC236}">
                  <a16:creationId xmlns:a16="http://schemas.microsoft.com/office/drawing/2014/main" id="{F3462B37-3292-6CE6-8B03-EFAA7E7AFB48}"/>
                </a:ext>
              </a:extLst>
            </p:cNvPr>
            <p:cNvSpPr txBox="1"/>
            <p:nvPr/>
          </p:nvSpPr>
          <p:spPr>
            <a:xfrm>
              <a:off x="10398108" y="2050926"/>
              <a:ext cx="1750106" cy="294985"/>
            </a:xfrm>
            <a:prstGeom prst="rect">
              <a:avLst/>
            </a:prstGeom>
            <a:solidFill>
              <a:srgbClr val="FFFFFF"/>
            </a:solidFill>
            <a:ln cap="flat">
              <a:noFill/>
            </a:ln>
          </p:spPr>
          <p:txBody>
            <a:bodyPr vert="horz" wrap="square" lIns="60953" tIns="60953" rIns="60953" bIns="60953" anchor="t" anchorCtr="1" compatLnSpc="1">
              <a:noAutofit/>
            </a:bodyPr>
            <a:lstStyle/>
            <a:p>
              <a:pPr algn="ct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r>
                <a:rPr lang="fr-BE" sz="1080" b="1" kern="0" dirty="0">
                  <a:solidFill>
                    <a:srgbClr val="535353"/>
                  </a:solidFill>
                  <a:latin typeface="Poppins Regular"/>
                  <a:cs typeface="Poppins Regular"/>
                  <a:sym typeface="Helvetica Neue"/>
                </a:rPr>
                <a:t>Innovative trial designs,  extrapolation,  </a:t>
              </a:r>
            </a:p>
          </p:txBody>
        </p:sp>
        <p:sp>
          <p:nvSpPr>
            <p:cNvPr id="16" name="TextBox 18">
              <a:extLst>
                <a:ext uri="{FF2B5EF4-FFF2-40B4-BE49-F238E27FC236}">
                  <a16:creationId xmlns:a16="http://schemas.microsoft.com/office/drawing/2014/main" id="{6804EDE1-0AC2-2CAE-DBCC-F9666AF68AD3}"/>
                </a:ext>
              </a:extLst>
            </p:cNvPr>
            <p:cNvSpPr txBox="1"/>
            <p:nvPr/>
          </p:nvSpPr>
          <p:spPr>
            <a:xfrm>
              <a:off x="10398108" y="3106262"/>
              <a:ext cx="1750106" cy="408206"/>
            </a:xfrm>
            <a:prstGeom prst="rect">
              <a:avLst/>
            </a:prstGeom>
            <a:solidFill>
              <a:srgbClr val="FFFFFF"/>
            </a:solidFill>
            <a:ln cap="flat">
              <a:noFill/>
            </a:ln>
          </p:spPr>
          <p:txBody>
            <a:bodyPr vert="horz" wrap="square" lIns="60953" tIns="60953" rIns="60953" bIns="60953" anchor="t" anchorCtr="1" compatLnSpc="1">
              <a:noAutofit/>
            </a:bodyPr>
            <a:lstStyle/>
            <a:p>
              <a:pPr algn="ct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r>
                <a:rPr lang="fr-BE" sz="1080" b="1" kern="0">
                  <a:solidFill>
                    <a:srgbClr val="535353"/>
                  </a:solidFill>
                  <a:latin typeface="Poppins Regular"/>
                  <a:cs typeface="Poppins Regular"/>
                  <a:sym typeface="Helvetica Neue"/>
                </a:rPr>
                <a:t>In silico, PBBM, AI </a:t>
              </a:r>
            </a:p>
          </p:txBody>
        </p:sp>
        <p:sp>
          <p:nvSpPr>
            <p:cNvPr id="17" name="TextBox 19">
              <a:extLst>
                <a:ext uri="{FF2B5EF4-FFF2-40B4-BE49-F238E27FC236}">
                  <a16:creationId xmlns:a16="http://schemas.microsoft.com/office/drawing/2014/main" id="{750F70ED-DB6B-FA83-E1B2-CA1DFA36FD8C}"/>
                </a:ext>
              </a:extLst>
            </p:cNvPr>
            <p:cNvSpPr txBox="1"/>
            <p:nvPr/>
          </p:nvSpPr>
          <p:spPr>
            <a:xfrm>
              <a:off x="10474305" y="2601724"/>
              <a:ext cx="1750106" cy="294985"/>
            </a:xfrm>
            <a:prstGeom prst="rect">
              <a:avLst/>
            </a:prstGeom>
            <a:solidFill>
              <a:srgbClr val="FFFFFF"/>
            </a:solidFill>
            <a:ln cap="flat">
              <a:noFill/>
            </a:ln>
          </p:spPr>
          <p:txBody>
            <a:bodyPr vert="horz" wrap="square" lIns="60953" tIns="60953" rIns="60953" bIns="60953" anchor="t" anchorCtr="1" compatLnSpc="1">
              <a:noAutofit/>
            </a:bodyPr>
            <a:lstStyle/>
            <a:p>
              <a:pPr algn="ct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r>
                <a:rPr lang="fr-BE" sz="1080" b="1" kern="0">
                  <a:solidFill>
                    <a:srgbClr val="535353"/>
                  </a:solidFill>
                  <a:latin typeface="Poppins Regular"/>
                  <a:cs typeface="Poppins Regular"/>
                  <a:sym typeface="Helvetica Neue"/>
                </a:rPr>
                <a:t>New MoA, 3Rs</a:t>
              </a:r>
            </a:p>
          </p:txBody>
        </p:sp>
        <p:sp>
          <p:nvSpPr>
            <p:cNvPr id="18" name="Rectangle 20">
              <a:extLst>
                <a:ext uri="{FF2B5EF4-FFF2-40B4-BE49-F238E27FC236}">
                  <a16:creationId xmlns:a16="http://schemas.microsoft.com/office/drawing/2014/main" id="{10233C34-1A71-BD5B-CB64-4FDC4AF6D717}"/>
                </a:ext>
              </a:extLst>
            </p:cNvPr>
            <p:cNvSpPr/>
            <p:nvPr/>
          </p:nvSpPr>
          <p:spPr>
            <a:xfrm>
              <a:off x="10130921" y="249320"/>
              <a:ext cx="2133596" cy="830567"/>
            </a:xfrm>
            <a:prstGeom prst="rect">
              <a:avLst/>
            </a:prstGeom>
            <a:solidFill>
              <a:srgbClr val="FFFFFF"/>
            </a:solidFill>
            <a:ln cap="flat">
              <a:noFill/>
              <a:prstDash val="solid"/>
            </a:ln>
          </p:spPr>
          <p:txBody>
            <a:bodyPr vert="horz" wrap="square" lIns="45720" tIns="22860" rIns="45720" bIns="22860" anchor="ctr" anchorCtr="1" compatLnSpc="1">
              <a:noAutofit/>
            </a:bodyPr>
            <a:lstStyle/>
            <a:p>
              <a:pPr algn="ctr" defTabSz="1219169" eaLnBrk="1" fontAlgn="auto">
                <a:lnSpc>
                  <a:spcPct val="90000"/>
                </a:lnSpc>
                <a:spcBef>
                  <a:spcPts val="2250"/>
                </a:spcBef>
                <a:spcAft>
                  <a:spcPts val="0"/>
                </a:spcAft>
                <a:defRPr sz="1800" b="0" i="0" u="none" strike="noStrike" kern="0" cap="none" spc="0" baseline="0">
                  <a:solidFill>
                    <a:srgbClr val="000000"/>
                  </a:solidFill>
                  <a:uFillTx/>
                </a:defRPr>
              </a:pPr>
              <a:endParaRPr lang="fr-BE" sz="900" kern="0">
                <a:solidFill>
                  <a:srgbClr val="FFFFFF"/>
                </a:solidFill>
                <a:latin typeface="Poppins Regular"/>
                <a:sym typeface="Helvetica Neue"/>
              </a:endParaRPr>
            </a:p>
          </p:txBody>
        </p:sp>
      </p:grpSp>
      <p:pic>
        <p:nvPicPr>
          <p:cNvPr id="19" name="Picture 24">
            <a:extLst>
              <a:ext uri="{FF2B5EF4-FFF2-40B4-BE49-F238E27FC236}">
                <a16:creationId xmlns:a16="http://schemas.microsoft.com/office/drawing/2014/main" id="{C5F0FF98-49C1-E2AB-5D24-85B3C3AC9426}"/>
              </a:ext>
            </a:extLst>
          </p:cNvPr>
          <p:cNvPicPr>
            <a:picLocks noChangeAspect="1"/>
          </p:cNvPicPr>
          <p:nvPr/>
        </p:nvPicPr>
        <p:blipFill>
          <a:blip r:embed="rId5"/>
          <a:srcRect l="8378" t="39446" r="45031" b="27252"/>
          <a:stretch>
            <a:fillRect/>
          </a:stretch>
        </p:blipFill>
        <p:spPr>
          <a:xfrm>
            <a:off x="6954368" y="1900572"/>
            <a:ext cx="2741032" cy="1608969"/>
          </a:xfrm>
          <a:prstGeom prst="rect">
            <a:avLst/>
          </a:prstGeom>
          <a:noFill/>
          <a:ln cap="flat">
            <a:noFill/>
          </a:ln>
        </p:spPr>
      </p:pic>
      <p:sp>
        <p:nvSpPr>
          <p:cNvPr id="20" name="Rectangle 25">
            <a:extLst>
              <a:ext uri="{FF2B5EF4-FFF2-40B4-BE49-F238E27FC236}">
                <a16:creationId xmlns:a16="http://schemas.microsoft.com/office/drawing/2014/main" id="{DA752790-CAFC-8351-A63C-FE51D89B859F}"/>
              </a:ext>
            </a:extLst>
          </p:cNvPr>
          <p:cNvSpPr/>
          <p:nvPr/>
        </p:nvSpPr>
        <p:spPr>
          <a:xfrm>
            <a:off x="116302" y="2616657"/>
            <a:ext cx="6600578" cy="2213213"/>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defTabSz="1219169" eaLnBrk="1" fontAlgn="auto">
              <a:lnSpc>
                <a:spcPct val="90000"/>
              </a:lnSpc>
              <a:spcBef>
                <a:spcPts val="2250"/>
              </a:spcBef>
              <a:spcAft>
                <a:spcPts val="0"/>
              </a:spcAft>
              <a:defRPr sz="1800" b="0" i="0" u="none" strike="noStrike" kern="0" cap="none" spc="0" baseline="0">
                <a:solidFill>
                  <a:srgbClr val="000000"/>
                </a:solidFill>
                <a:uFillTx/>
              </a:defRPr>
            </a:pPr>
            <a:endParaRPr lang="fr-BE" sz="900" kern="0">
              <a:solidFill>
                <a:srgbClr val="FFFFFF"/>
              </a:solidFill>
              <a:latin typeface="Poppins Regular"/>
              <a:sym typeface="Helvetica Neue"/>
            </a:endParaRPr>
          </a:p>
        </p:txBody>
      </p:sp>
      <p:sp>
        <p:nvSpPr>
          <p:cNvPr id="21" name="TextBox 26">
            <a:extLst>
              <a:ext uri="{FF2B5EF4-FFF2-40B4-BE49-F238E27FC236}">
                <a16:creationId xmlns:a16="http://schemas.microsoft.com/office/drawing/2014/main" id="{FDE4B5F7-9BD4-8DA2-36A8-478074FAC578}"/>
              </a:ext>
            </a:extLst>
          </p:cNvPr>
          <p:cNvSpPr txBox="1"/>
          <p:nvPr/>
        </p:nvSpPr>
        <p:spPr>
          <a:xfrm>
            <a:off x="6123920" y="381313"/>
            <a:ext cx="1985583" cy="772896"/>
          </a:xfrm>
          <a:prstGeom prst="rect">
            <a:avLst/>
          </a:prstGeom>
          <a:noFill/>
          <a:ln cap="flat">
            <a:noFill/>
          </a:ln>
        </p:spPr>
        <p:txBody>
          <a:bodyPr vert="horz" wrap="square" lIns="60953" tIns="60953" rIns="60953" bIns="60953" anchor="t" anchorCtr="1" compatLnSpc="1">
            <a:noAutofit/>
          </a:bodyPr>
          <a:lstStyle/>
          <a:p>
            <a:pPr algn="ctr" defTabSz="1097252" eaLnBrk="1" fontAlgn="auto" hangingPunct="1">
              <a:lnSpc>
                <a:spcPct val="90000"/>
              </a:lnSpc>
              <a:spcBef>
                <a:spcPts val="2000"/>
              </a:spcBef>
              <a:spcAft>
                <a:spcPts val="0"/>
              </a:spcAft>
              <a:defRPr sz="1800" b="0" i="0" u="none" strike="noStrike" kern="0" cap="none" spc="0" baseline="0">
                <a:solidFill>
                  <a:srgbClr val="000000"/>
                </a:solidFill>
                <a:uFillTx/>
              </a:defRPr>
            </a:pPr>
            <a:r>
              <a:rPr lang="fr-BE" sz="1080" b="1" kern="0">
                <a:solidFill>
                  <a:srgbClr val="535353"/>
                </a:solidFill>
                <a:latin typeface="Poppins Regular"/>
                <a:cs typeface="Poppins Regular"/>
                <a:sym typeface="Helvetica Neue"/>
              </a:rPr>
              <a:t>Big Data, Real World Data, mHealth data, Digital twins, Synthetic data</a:t>
            </a:r>
          </a:p>
        </p:txBody>
      </p:sp>
      <p:sp>
        <p:nvSpPr>
          <p:cNvPr id="22" name="Left Brace 27">
            <a:extLst>
              <a:ext uri="{FF2B5EF4-FFF2-40B4-BE49-F238E27FC236}">
                <a16:creationId xmlns:a16="http://schemas.microsoft.com/office/drawing/2014/main" id="{039E2CF1-FC67-E69A-D156-67EC0BF10A7F}"/>
              </a:ext>
            </a:extLst>
          </p:cNvPr>
          <p:cNvSpPr/>
          <p:nvPr/>
        </p:nvSpPr>
        <p:spPr>
          <a:xfrm rot="16200004">
            <a:off x="6821361" y="154551"/>
            <a:ext cx="503395" cy="1898276"/>
          </a:xfrm>
          <a:custGeom>
            <a:avLst>
              <a:gd name="f11" fmla="val 63708"/>
              <a:gd name="f12" fmla="val 50000"/>
            </a:avLst>
            <a:gdLst>
              <a:gd name="f2" fmla="val 10800000"/>
              <a:gd name="f3" fmla="val 5400000"/>
              <a:gd name="f4" fmla="val 180"/>
              <a:gd name="f5" fmla="val w"/>
              <a:gd name="f6" fmla="val h"/>
              <a:gd name="f7" fmla="val ss"/>
              <a:gd name="f8" fmla="val 0"/>
              <a:gd name="f9" fmla="*/ 5419351 1 1725033"/>
              <a:gd name="f10" fmla="+- 0 0 5400000"/>
              <a:gd name="f11" fmla="val 63708"/>
              <a:gd name="f12" fmla="val 50000"/>
              <a:gd name="f13" fmla="+- 0 0 -180"/>
              <a:gd name="f14" fmla="+- 0 0 -270"/>
              <a:gd name="f15" fmla="+- 0 0 -360"/>
              <a:gd name="f16" fmla="abs f5"/>
              <a:gd name="f17" fmla="abs f6"/>
              <a:gd name="f18" fmla="abs f7"/>
              <a:gd name="f19" fmla="val f8"/>
              <a:gd name="f20" fmla="val f12"/>
              <a:gd name="f21" fmla="val f11"/>
              <a:gd name="f22" fmla="+- 2700000 f3 0"/>
              <a:gd name="f23" fmla="*/ f13 f2 1"/>
              <a:gd name="f24" fmla="*/ f14 f2 1"/>
              <a:gd name="f25" fmla="*/ f15 f2 1"/>
              <a:gd name="f26" fmla="?: f16 f5 1"/>
              <a:gd name="f27" fmla="?: f17 f6 1"/>
              <a:gd name="f28" fmla="?: f18 f7 1"/>
              <a:gd name="f29" fmla="*/ f22 f9 1"/>
              <a:gd name="f30" fmla="*/ f23 1 f4"/>
              <a:gd name="f31" fmla="*/ f24 1 f4"/>
              <a:gd name="f32" fmla="*/ f25 1 f4"/>
              <a:gd name="f33" fmla="*/ f26 1 21600"/>
              <a:gd name="f34" fmla="*/ f27 1 21600"/>
              <a:gd name="f35" fmla="*/ 21600 f26 1"/>
              <a:gd name="f36" fmla="*/ 21600 f27 1"/>
              <a:gd name="f37" fmla="*/ f29 1 f2"/>
              <a:gd name="f38" fmla="+- f30 0 f3"/>
              <a:gd name="f39" fmla="+- f31 0 f3"/>
              <a:gd name="f40" fmla="+- f32 0 f3"/>
              <a:gd name="f41" fmla="min f34 f33"/>
              <a:gd name="f42" fmla="*/ f35 1 f28"/>
              <a:gd name="f43" fmla="*/ f36 1 f28"/>
              <a:gd name="f44" fmla="+- 0 0 f37"/>
              <a:gd name="f45" fmla="val f42"/>
              <a:gd name="f46" fmla="val f43"/>
              <a:gd name="f47" fmla="+- 0 0 f44"/>
              <a:gd name="f48" fmla="*/ f19 f41 1"/>
              <a:gd name="f49" fmla="+- f46 0 f19"/>
              <a:gd name="f50" fmla="+- f45 0 f19"/>
              <a:gd name="f51" fmla="*/ f47 f2 1"/>
              <a:gd name="f52" fmla="*/ f45 f41 1"/>
              <a:gd name="f53" fmla="*/ f46 f41 1"/>
              <a:gd name="f54" fmla="*/ f50 1 2"/>
              <a:gd name="f55" fmla="min f50 f49"/>
              <a:gd name="f56" fmla="*/ f49 f20 1"/>
              <a:gd name="f57" fmla="*/ f51 1 f9"/>
              <a:gd name="f58" fmla="+- f19 f54 0"/>
              <a:gd name="f59" fmla="*/ f55 f21 1"/>
              <a:gd name="f60" fmla="*/ f56 1 100000"/>
              <a:gd name="f61" fmla="+- f57 0 f3"/>
              <a:gd name="f62" fmla="*/ f54 f41 1"/>
              <a:gd name="f63" fmla="*/ f59 1 100000"/>
              <a:gd name="f64" fmla="cos 1 f61"/>
              <a:gd name="f65" fmla="sin 1 f61"/>
              <a:gd name="f66" fmla="*/ f58 f41 1"/>
              <a:gd name="f67" fmla="*/ f60 f41 1"/>
              <a:gd name="f68" fmla="+- f60 f63 0"/>
              <a:gd name="f69" fmla="+- 0 0 f64"/>
              <a:gd name="f70" fmla="+- 0 0 f65"/>
              <a:gd name="f71" fmla="*/ f63 f41 1"/>
              <a:gd name="f72" fmla="+- 0 0 f69"/>
              <a:gd name="f73" fmla="+- 0 0 f70"/>
              <a:gd name="f74" fmla="*/ f68 f41 1"/>
              <a:gd name="f75" fmla="*/ f72 f54 1"/>
              <a:gd name="f76" fmla="*/ f73 f63 1"/>
              <a:gd name="f77" fmla="+- f45 0 f75"/>
              <a:gd name="f78" fmla="+- f63 0 f76"/>
              <a:gd name="f79" fmla="+- f46 f76 0"/>
              <a:gd name="f80" fmla="+- f79 0 f63"/>
              <a:gd name="f81" fmla="*/ f77 f41 1"/>
              <a:gd name="f82" fmla="*/ f78 f41 1"/>
              <a:gd name="f83" fmla="*/ f80 f41 1"/>
            </a:gdLst>
            <a:ahLst/>
            <a:cxnLst>
              <a:cxn ang="3cd4">
                <a:pos x="hc" y="t"/>
              </a:cxn>
              <a:cxn ang="0">
                <a:pos x="r" y="vc"/>
              </a:cxn>
              <a:cxn ang="cd4">
                <a:pos x="hc" y="b"/>
              </a:cxn>
              <a:cxn ang="cd2">
                <a:pos x="l" y="vc"/>
              </a:cxn>
              <a:cxn ang="f38">
                <a:pos x="f52" y="f48"/>
              </a:cxn>
              <a:cxn ang="f39">
                <a:pos x="f48" y="f67"/>
              </a:cxn>
              <a:cxn ang="f40">
                <a:pos x="f52" y="f53"/>
              </a:cxn>
            </a:cxnLst>
            <a:rect l="f81" t="f82" r="f52" b="f83"/>
            <a:pathLst>
              <a:path stroke="0">
                <a:moveTo>
                  <a:pt x="f52" y="f53"/>
                </a:moveTo>
                <a:arcTo wR="f62" hR="f71" stAng="f3" swAng="f3"/>
                <a:lnTo>
                  <a:pt x="f66" y="f74"/>
                </a:lnTo>
                <a:arcTo wR="f62" hR="f71" stAng="f8" swAng="f10"/>
                <a:arcTo wR="f62" hR="f71" stAng="f3" swAng="f10"/>
                <a:lnTo>
                  <a:pt x="f66" y="f71"/>
                </a:lnTo>
                <a:arcTo wR="f62" hR="f71" stAng="f2" swAng="f3"/>
                <a:close/>
              </a:path>
              <a:path fill="none">
                <a:moveTo>
                  <a:pt x="f52" y="f53"/>
                </a:moveTo>
                <a:arcTo wR="f62" hR="f71" stAng="f3" swAng="f3"/>
                <a:lnTo>
                  <a:pt x="f66" y="f74"/>
                </a:lnTo>
                <a:arcTo wR="f62" hR="f71" stAng="f8" swAng="f10"/>
                <a:arcTo wR="f62" hR="f71" stAng="f3" swAng="f10"/>
                <a:lnTo>
                  <a:pt x="f66" y="f71"/>
                </a:lnTo>
                <a:arcTo wR="f62" hR="f71" stAng="f2" swAng="f3"/>
              </a:path>
            </a:pathLst>
          </a:custGeom>
          <a:noFill/>
          <a:ln w="19046" cap="flat">
            <a:solidFill>
              <a:srgbClr val="549E39"/>
            </a:solidFill>
            <a:prstDash val="solid"/>
            <a:miter/>
          </a:ln>
        </p:spPr>
        <p:txBody>
          <a:bodyPr vert="horz" wrap="square" lIns="91440" tIns="45720" rIns="91440" bIns="45720" anchor="ctr" anchorCtr="1" compatLnSpc="1">
            <a:noAutofit/>
          </a:bodyPr>
          <a:lstStyle/>
          <a:p>
            <a:pPr algn="ctr" defTabSz="1219169" eaLnBrk="1" fontAlgn="auto">
              <a:lnSpc>
                <a:spcPct val="90000"/>
              </a:lnSpc>
              <a:spcBef>
                <a:spcPts val="2250"/>
              </a:spcBef>
              <a:spcAft>
                <a:spcPts val="0"/>
              </a:spcAft>
              <a:defRPr sz="1800" b="0" i="0" u="none" strike="noStrike" kern="0" cap="none" spc="0" baseline="0">
                <a:solidFill>
                  <a:srgbClr val="000000"/>
                </a:solidFill>
                <a:uFillTx/>
              </a:defRPr>
            </a:pPr>
            <a:endParaRPr lang="fr-BE" sz="900" kern="0">
              <a:solidFill>
                <a:srgbClr val="000000"/>
              </a:solidFill>
              <a:latin typeface="Poppins Regular"/>
              <a:sym typeface="Helvetica Neue"/>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par>
                                <p:cTn id="12" presetID="10" presetClass="entr" presetSubtype="1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1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 presetClass="exit"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1790191-A53E-067B-961D-F4489AADEA92}"/>
              </a:ext>
            </a:extLst>
          </p:cNvPr>
          <p:cNvSpPr txBox="1">
            <a:spLocks/>
          </p:cNvSpPr>
          <p:nvPr/>
        </p:nvSpPr>
        <p:spPr>
          <a:xfrm>
            <a:off x="335360" y="692696"/>
            <a:ext cx="8686800" cy="1463040"/>
          </a:xfrm>
          <a:prstGeom prst="rect">
            <a:avLst/>
          </a:prstGeom>
        </p:spPr>
        <p:txBody>
          <a:bodyPr>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BE" dirty="0">
                <a:solidFill>
                  <a:srgbClr val="729BC8"/>
                </a:solidFill>
              </a:rPr>
              <a:t>Content </a:t>
            </a:r>
            <a:endParaRPr lang="fr-BE" dirty="0">
              <a:solidFill>
                <a:srgbClr val="729BC8"/>
              </a:solidFill>
              <a:highlight>
                <a:srgbClr val="FFFF00"/>
              </a:highlight>
            </a:endParaRPr>
          </a:p>
        </p:txBody>
      </p:sp>
      <p:sp>
        <p:nvSpPr>
          <p:cNvPr id="5" name="Content Placeholder 2">
            <a:extLst>
              <a:ext uri="{FF2B5EF4-FFF2-40B4-BE49-F238E27FC236}">
                <a16:creationId xmlns:a16="http://schemas.microsoft.com/office/drawing/2014/main" id="{EB49A70F-A3AD-DCC6-F816-F5F94A989594}"/>
              </a:ext>
            </a:extLst>
          </p:cNvPr>
          <p:cNvSpPr txBox="1">
            <a:spLocks/>
          </p:cNvSpPr>
          <p:nvPr/>
        </p:nvSpPr>
        <p:spPr bwMode="auto">
          <a:xfrm>
            <a:off x="335360" y="1545336"/>
            <a:ext cx="11521280" cy="376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10000"/>
          </a:bodyPr>
          <a:lstStyle>
            <a:lvl1pPr marL="0" indent="0" algn="l" rtl="0" eaLnBrk="0" fontAlgn="base" hangingPunct="0">
              <a:spcBef>
                <a:spcPct val="20000"/>
              </a:spcBef>
              <a:spcAft>
                <a:spcPct val="0"/>
              </a:spcAft>
              <a:buFont typeface="Arial" panose="020B0604020202020204" pitchFamily="34" charset="0"/>
              <a:buNone/>
              <a:defRPr sz="2000" b="1" u="none" kern="1200">
                <a:solidFill>
                  <a:srgbClr val="575757"/>
                </a:solidFill>
                <a:latin typeface="Verdana" pitchFamily="34" charset="0"/>
                <a:ea typeface="Verdana" pitchFamily="34" charset="0"/>
                <a:cs typeface="Verdana" pitchFamily="34" charset="0"/>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285750" indent="-285750">
              <a:buFont typeface="Arial" panose="020B0604020202020204" pitchFamily="34" charset="0"/>
              <a:buChar char="•"/>
            </a:pPr>
            <a:r>
              <a:rPr lang="en-US" sz="1800" dirty="0"/>
              <a:t>Introduction: Opportunities  for use of AI in Clinical drug development </a:t>
            </a:r>
          </a:p>
          <a:p>
            <a:endParaRPr lang="en-US" sz="1800" dirty="0"/>
          </a:p>
          <a:p>
            <a:pPr marL="285750" indent="-285750">
              <a:buFont typeface="Arial" panose="020B0604020202020204" pitchFamily="34" charset="0"/>
              <a:buChar char="•"/>
            </a:pPr>
            <a:r>
              <a:rPr lang="en-US" sz="1800" dirty="0"/>
              <a:t>Assessment of AI tools : Role of the regulators</a:t>
            </a:r>
          </a:p>
          <a:p>
            <a:endParaRPr lang="en-US" sz="1800" dirty="0">
              <a:solidFill>
                <a:srgbClr val="FF0000"/>
              </a:solidFill>
            </a:endParaRPr>
          </a:p>
          <a:p>
            <a:pPr marL="742950" lvl="1" indent="-285750" algn="l">
              <a:lnSpc>
                <a:spcPct val="120000"/>
              </a:lnSpc>
              <a:buFont typeface="Arial" panose="020B0604020202020204" pitchFamily="34" charset="0"/>
              <a:buChar char="•"/>
            </a:pPr>
            <a:r>
              <a:rPr lang="en-US" sz="1600" b="1" dirty="0">
                <a:solidFill>
                  <a:schemeClr val="tx1">
                    <a:lumMod val="65000"/>
                    <a:lumOff val="35000"/>
                  </a:schemeClr>
                </a:solidFill>
                <a:latin typeface="Verdana" panose="020B0604030504040204" pitchFamily="34" charset="0"/>
                <a:ea typeface="Verdana" panose="020B0604030504040204" pitchFamily="34" charset="0"/>
              </a:rPr>
              <a:t>Ongoing and future projects related to Artificial Intelligence assessment</a:t>
            </a:r>
          </a:p>
          <a:p>
            <a:pPr lvl="2" algn="l">
              <a:lnSpc>
                <a:spcPct val="120000"/>
              </a:lnSpc>
            </a:pPr>
            <a:endParaRPr lang="en-US" sz="1300" b="1" dirty="0">
              <a:solidFill>
                <a:schemeClr val="tx1">
                  <a:lumMod val="65000"/>
                  <a:lumOff val="35000"/>
                </a:schemeClr>
              </a:solidFill>
              <a:latin typeface="Verdana" panose="020B0604030504040204" pitchFamily="34" charset="0"/>
              <a:ea typeface="Verdana" panose="020B0604030504040204" pitchFamily="34" charset="0"/>
            </a:endParaRPr>
          </a:p>
          <a:p>
            <a:endParaRPr lang="en-US" sz="1800" dirty="0"/>
          </a:p>
          <a:p>
            <a:pPr marL="285750" indent="-285750">
              <a:buFont typeface="Arial" panose="020B0604020202020204" pitchFamily="34" charset="0"/>
              <a:buChar char="•"/>
            </a:pPr>
            <a:r>
              <a:rPr lang="en-US" sz="1800" dirty="0"/>
              <a:t>Assessment of AI tools as a collective  responsibility</a:t>
            </a:r>
          </a:p>
          <a:p>
            <a:pPr marL="742950" marR="0" lvl="1" indent="-285750" algn="l" defTabSz="914400" rtl="0" eaLnBrk="0" fontAlgn="base" latinLnBrk="0" hangingPunct="0">
              <a:lnSpc>
                <a:spcPct val="120000"/>
              </a:lnSpc>
              <a:spcBef>
                <a:spcPct val="0"/>
              </a:spcBef>
              <a:spcAft>
                <a:spcPct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lumMod val="65000"/>
                    <a:lumOff val="35000"/>
                  </a:prstClr>
                </a:solidFill>
                <a:effectLst/>
                <a:uLnTx/>
                <a:uFillTx/>
                <a:latin typeface="Verdana" panose="020B0604030504040204" pitchFamily="34" charset="0"/>
                <a:ea typeface="Verdana" panose="020B0604030504040204" pitchFamily="34" charset="0"/>
                <a:cs typeface="+mn-cs"/>
              </a:rPr>
              <a:t>Current Gaps and directions for the future</a:t>
            </a:r>
          </a:p>
          <a:p>
            <a:endParaRPr lang="en-US" sz="1800" dirty="0"/>
          </a:p>
          <a:p>
            <a:endParaRPr lang="en-US" sz="1900" dirty="0"/>
          </a:p>
          <a:p>
            <a:pPr marL="285750" indent="-285750">
              <a:buFont typeface="Arial" panose="020B0604020202020204" pitchFamily="34" charset="0"/>
              <a:buChar char="•"/>
            </a:pPr>
            <a:r>
              <a:rPr lang="en-US" sz="1800" dirty="0"/>
              <a:t>Conclusions</a:t>
            </a:r>
          </a:p>
          <a:p>
            <a:pPr marL="285750" indent="-285750">
              <a:buFont typeface="Arial" panose="020B0604020202020204" pitchFamily="34" charset="0"/>
              <a:buChar char="•"/>
            </a:pPr>
            <a:r>
              <a:rPr lang="en-US" sz="1800" dirty="0"/>
              <a:t>Future Outlook</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a:extLst>
            <a:ext uri="{FF2B5EF4-FFF2-40B4-BE49-F238E27FC236}">
              <a16:creationId xmlns:a16="http://schemas.microsoft.com/office/drawing/2014/main" id="{20A81DB8-DC04-F860-C48F-A6ABD409979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69B2D87-DC2C-D26A-4ADA-A8EF33D22042}"/>
              </a:ext>
            </a:extLst>
          </p:cNvPr>
          <p:cNvPicPr>
            <a:picLocks noChangeAspect="1"/>
          </p:cNvPicPr>
          <p:nvPr/>
        </p:nvPicPr>
        <p:blipFill>
          <a:blip r:embed="rId3"/>
          <a:stretch>
            <a:fillRect/>
          </a:stretch>
        </p:blipFill>
        <p:spPr>
          <a:xfrm>
            <a:off x="1" y="6413649"/>
            <a:ext cx="793937" cy="444353"/>
          </a:xfrm>
          <a:prstGeom prst="rect">
            <a:avLst/>
          </a:prstGeom>
        </p:spPr>
      </p:pic>
      <p:sp>
        <p:nvSpPr>
          <p:cNvPr id="4" name="TextBox 3">
            <a:extLst>
              <a:ext uri="{FF2B5EF4-FFF2-40B4-BE49-F238E27FC236}">
                <a16:creationId xmlns:a16="http://schemas.microsoft.com/office/drawing/2014/main" id="{8D99E69B-415C-6682-0B13-97C2A9B2D5A4}"/>
              </a:ext>
            </a:extLst>
          </p:cNvPr>
          <p:cNvSpPr txBox="1"/>
          <p:nvPr/>
        </p:nvSpPr>
        <p:spPr>
          <a:xfrm>
            <a:off x="962038" y="6520408"/>
            <a:ext cx="6393353" cy="276999"/>
          </a:xfrm>
          <a:prstGeom prst="rect">
            <a:avLst/>
          </a:prstGeom>
          <a:noFill/>
        </p:spPr>
        <p:txBody>
          <a:bodyPr wrap="square" rtlCol="0">
            <a:spAutoFit/>
          </a:bodyPr>
          <a:lstStyle/>
          <a:p>
            <a:pPr defTabSz="1219169" eaLnBrk="1" fontAlgn="auto">
              <a:spcBef>
                <a:spcPts val="2250"/>
              </a:spcBef>
              <a:spcAft>
                <a:spcPts val="0"/>
              </a:spcAft>
              <a:defRPr/>
            </a:pPr>
            <a:r>
              <a:rPr lang="en-US" sz="1200" b="1" kern="0">
                <a:solidFill>
                  <a:srgbClr val="FFFFFF"/>
                </a:solidFill>
                <a:latin typeface="Helvetica Neue"/>
                <a:sym typeface="Helvetica Neue"/>
              </a:rPr>
              <a:t>Funded by European Union  GA 101137141</a:t>
            </a:r>
          </a:p>
        </p:txBody>
      </p:sp>
      <p:pic>
        <p:nvPicPr>
          <p:cNvPr id="8" name="Picture 7">
            <a:extLst>
              <a:ext uri="{FF2B5EF4-FFF2-40B4-BE49-F238E27FC236}">
                <a16:creationId xmlns:a16="http://schemas.microsoft.com/office/drawing/2014/main" id="{3A126D2E-1217-DBD3-A947-D8F3DC74BC37}"/>
              </a:ext>
            </a:extLst>
          </p:cNvPr>
          <p:cNvPicPr>
            <a:picLocks noChangeAspect="1"/>
          </p:cNvPicPr>
          <p:nvPr/>
        </p:nvPicPr>
        <p:blipFill>
          <a:blip r:embed="rId4"/>
          <a:stretch>
            <a:fillRect/>
          </a:stretch>
        </p:blipFill>
        <p:spPr>
          <a:xfrm>
            <a:off x="154322" y="2558981"/>
            <a:ext cx="2434590" cy="1869544"/>
          </a:xfrm>
          <a:prstGeom prst="rect">
            <a:avLst/>
          </a:prstGeom>
        </p:spPr>
      </p:pic>
      <p:pic>
        <p:nvPicPr>
          <p:cNvPr id="1028" name="Picture 4" descr="Harnessing the untapped potential of medicines access - Pharmaceutical  Technology">
            <a:extLst>
              <a:ext uri="{FF2B5EF4-FFF2-40B4-BE49-F238E27FC236}">
                <a16:creationId xmlns:a16="http://schemas.microsoft.com/office/drawing/2014/main" id="{2EC64BAF-1635-66C3-A4F3-18DD8C2C46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25885" y="2437955"/>
            <a:ext cx="2629758" cy="209316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B6D267D0-1E48-7AEB-139A-375F99F627BE}"/>
              </a:ext>
            </a:extLst>
          </p:cNvPr>
          <p:cNvSpPr/>
          <p:nvPr/>
        </p:nvSpPr>
        <p:spPr>
          <a:xfrm>
            <a:off x="2780297" y="1789117"/>
            <a:ext cx="6631406" cy="297517"/>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eaLnBrk="1" fontAlgn="auto">
              <a:spcBef>
                <a:spcPts val="0"/>
              </a:spcBef>
              <a:spcAft>
                <a:spcPts val="0"/>
              </a:spcAft>
              <a:defRPr/>
            </a:pPr>
            <a:endParaRPr lang="fr-BE" sz="1600" kern="0">
              <a:solidFill>
                <a:srgbClr val="FFFFFF"/>
              </a:solidFill>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87C6490E-15BD-63D4-C429-616E34BB8DF8}"/>
              </a:ext>
            </a:extLst>
          </p:cNvPr>
          <p:cNvSpPr/>
          <p:nvPr/>
        </p:nvSpPr>
        <p:spPr>
          <a:xfrm>
            <a:off x="5196840" y="4815772"/>
            <a:ext cx="4086326" cy="297517"/>
          </a:xfrm>
          <a:prstGeom prst="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eaLnBrk="1" fontAlgn="auto">
              <a:spcBef>
                <a:spcPts val="0"/>
              </a:spcBef>
              <a:spcAft>
                <a:spcPts val="0"/>
              </a:spcAft>
              <a:defRPr/>
            </a:pPr>
            <a:endParaRPr lang="fr-BE" sz="1600" kern="0">
              <a:solidFill>
                <a:srgbClr val="FFFFFF"/>
              </a:solidFill>
              <a:latin typeface="Helvetica Neue Medium"/>
              <a:ea typeface="Helvetica Neue Medium"/>
              <a:cs typeface="Helvetica Neue Medium"/>
              <a:sym typeface="Helvetica Neue Medium"/>
            </a:endParaRPr>
          </a:p>
        </p:txBody>
      </p:sp>
      <p:sp>
        <p:nvSpPr>
          <p:cNvPr id="13" name="TextBox 12">
            <a:extLst>
              <a:ext uri="{FF2B5EF4-FFF2-40B4-BE49-F238E27FC236}">
                <a16:creationId xmlns:a16="http://schemas.microsoft.com/office/drawing/2014/main" id="{7B2FFCDD-F1DE-78AD-8BE2-D598F8A37C86}"/>
              </a:ext>
            </a:extLst>
          </p:cNvPr>
          <p:cNvSpPr txBox="1"/>
          <p:nvPr/>
        </p:nvSpPr>
        <p:spPr>
          <a:xfrm>
            <a:off x="6636390" y="5038966"/>
            <a:ext cx="3447995" cy="6786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eaLnBrk="1" fontAlgn="auto">
              <a:lnSpc>
                <a:spcPct val="90000"/>
              </a:lnSpc>
              <a:spcBef>
                <a:spcPts val="2250"/>
              </a:spcBef>
              <a:spcAft>
                <a:spcPts val="0"/>
              </a:spcAft>
              <a:defRPr/>
            </a:pPr>
            <a:r>
              <a:rPr lang="fr-BE" sz="2400" b="1" kern="0" dirty="0">
                <a:solidFill>
                  <a:srgbClr val="000000"/>
                </a:solidFill>
                <a:latin typeface="Helvetica Neue"/>
                <a:sym typeface="Helvetica Neue"/>
              </a:rPr>
              <a:t>Drug </a:t>
            </a:r>
            <a:r>
              <a:rPr lang="fr-BE" sz="2400" b="1" kern="0" dirty="0" err="1">
                <a:solidFill>
                  <a:srgbClr val="000000"/>
                </a:solidFill>
                <a:latin typeface="Helvetica Neue"/>
                <a:sym typeface="Helvetica Neue"/>
              </a:rPr>
              <a:t>regulators</a:t>
            </a:r>
            <a:endParaRPr lang="fr-BE" sz="2400" b="1" kern="0" dirty="0">
              <a:solidFill>
                <a:srgbClr val="000000"/>
              </a:solidFill>
              <a:latin typeface="Helvetica Neue"/>
              <a:sym typeface="Helvetica Neue"/>
            </a:endParaRPr>
          </a:p>
        </p:txBody>
      </p:sp>
      <p:sp>
        <p:nvSpPr>
          <p:cNvPr id="6" name="TextBox 5">
            <a:extLst>
              <a:ext uri="{FF2B5EF4-FFF2-40B4-BE49-F238E27FC236}">
                <a16:creationId xmlns:a16="http://schemas.microsoft.com/office/drawing/2014/main" id="{ED9199CF-2AB6-E4A1-478E-97DF7EFB0AE4}"/>
              </a:ext>
            </a:extLst>
          </p:cNvPr>
          <p:cNvSpPr txBox="1"/>
          <p:nvPr/>
        </p:nvSpPr>
        <p:spPr>
          <a:xfrm>
            <a:off x="4398258" y="848599"/>
            <a:ext cx="4194810" cy="6786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eaLnBrk="1" fontAlgn="auto">
              <a:lnSpc>
                <a:spcPct val="90000"/>
              </a:lnSpc>
              <a:spcBef>
                <a:spcPts val="2250"/>
              </a:spcBef>
              <a:spcAft>
                <a:spcPts val="0"/>
              </a:spcAft>
              <a:defRPr/>
            </a:pPr>
            <a:r>
              <a:rPr lang="fr-BE" sz="2400" b="1" kern="0" dirty="0">
                <a:solidFill>
                  <a:srgbClr val="000000"/>
                </a:solidFill>
                <a:latin typeface="Helvetica Neue"/>
                <a:sym typeface="Helvetica Neue"/>
              </a:rPr>
              <a:t>Drug </a:t>
            </a:r>
            <a:r>
              <a:rPr lang="fr-BE" sz="2400" b="1" kern="0" dirty="0" err="1">
                <a:solidFill>
                  <a:srgbClr val="000000"/>
                </a:solidFill>
                <a:latin typeface="Helvetica Neue"/>
                <a:sym typeface="Helvetica Neue"/>
              </a:rPr>
              <a:t>developers</a:t>
            </a:r>
            <a:r>
              <a:rPr lang="fr-BE" sz="2400" b="1" kern="0" dirty="0">
                <a:solidFill>
                  <a:srgbClr val="000000"/>
                </a:solidFill>
                <a:latin typeface="Helvetica Neue"/>
                <a:sym typeface="Helvetica Neue"/>
              </a:rPr>
              <a:t>/sponsors</a:t>
            </a:r>
          </a:p>
        </p:txBody>
      </p:sp>
      <p:sp>
        <p:nvSpPr>
          <p:cNvPr id="5" name="Title 1">
            <a:extLst>
              <a:ext uri="{FF2B5EF4-FFF2-40B4-BE49-F238E27FC236}">
                <a16:creationId xmlns:a16="http://schemas.microsoft.com/office/drawing/2014/main" id="{29B535D6-510E-1587-8967-D0F5A5944987}"/>
              </a:ext>
            </a:extLst>
          </p:cNvPr>
          <p:cNvSpPr txBox="1">
            <a:spLocks/>
          </p:cNvSpPr>
          <p:nvPr/>
        </p:nvSpPr>
        <p:spPr>
          <a:xfrm>
            <a:off x="126331" y="139174"/>
            <a:ext cx="11939337" cy="1325563"/>
          </a:xfrm>
          <a:prstGeom prst="rect">
            <a:avLst/>
          </a:prstGeom>
        </p:spPr>
        <p:txBody>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219169" eaLnBrk="1" fontAlgn="auto" hangingPunct="1">
              <a:defRPr/>
            </a:pPr>
            <a:r>
              <a:rPr lang="en-US" sz="4250" kern="0" spc="-85" dirty="0">
                <a:latin typeface="Helvetica Neue"/>
              </a:rPr>
              <a:t>ERAMET Vision: Shift in Paradigm:</a:t>
            </a:r>
          </a:p>
        </p:txBody>
      </p:sp>
      <p:pic>
        <p:nvPicPr>
          <p:cNvPr id="9" name="Image 5">
            <a:extLst>
              <a:ext uri="{FF2B5EF4-FFF2-40B4-BE49-F238E27FC236}">
                <a16:creationId xmlns:a16="http://schemas.microsoft.com/office/drawing/2014/main" id="{235F951A-163C-40D4-C9CE-F92F07A799DF}"/>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21080" y="1957437"/>
            <a:ext cx="4353421" cy="2693348"/>
          </a:xfrm>
          <a:prstGeom prst="rect">
            <a:avLst/>
          </a:prstGeom>
          <a:noFill/>
        </p:spPr>
      </p:pic>
    </p:spTree>
    <p:extLst>
      <p:ext uri="{BB962C8B-B14F-4D97-AF65-F5344CB8AC3E}">
        <p14:creationId xmlns:p14="http://schemas.microsoft.com/office/powerpoint/2010/main" val="3981492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36CDDA8-DEA0-3064-CA1F-6E6FB58D55C7}"/>
              </a:ext>
            </a:extLst>
          </p:cNvPr>
          <p:cNvPicPr>
            <a:picLocks noChangeAspect="1"/>
          </p:cNvPicPr>
          <p:nvPr/>
        </p:nvPicPr>
        <p:blipFill>
          <a:blip r:embed="rId2"/>
          <a:stretch>
            <a:fillRect/>
          </a:stretch>
        </p:blipFill>
        <p:spPr>
          <a:xfrm>
            <a:off x="0" y="6413648"/>
            <a:ext cx="793937" cy="444353"/>
          </a:xfrm>
          <a:prstGeom prst="rect">
            <a:avLst/>
          </a:prstGeom>
        </p:spPr>
      </p:pic>
      <p:sp>
        <p:nvSpPr>
          <p:cNvPr id="5" name="TextBox 4">
            <a:extLst>
              <a:ext uri="{FF2B5EF4-FFF2-40B4-BE49-F238E27FC236}">
                <a16:creationId xmlns:a16="http://schemas.microsoft.com/office/drawing/2014/main" id="{F678503E-3D69-3384-A515-7F4257BA7CC2}"/>
              </a:ext>
            </a:extLst>
          </p:cNvPr>
          <p:cNvSpPr txBox="1"/>
          <p:nvPr/>
        </p:nvSpPr>
        <p:spPr>
          <a:xfrm>
            <a:off x="962037" y="6520407"/>
            <a:ext cx="6393353" cy="276999"/>
          </a:xfrm>
          <a:prstGeom prst="rect">
            <a:avLst/>
          </a:prstGeom>
          <a:noFill/>
        </p:spPr>
        <p:txBody>
          <a:bodyPr wrap="square" rtlCol="0">
            <a:spAutoFit/>
          </a:bodyPr>
          <a:lstStyle/>
          <a:p>
            <a:pPr defTabSz="1219169" eaLnBrk="1" fontAlgn="auto">
              <a:spcBef>
                <a:spcPts val="2250"/>
              </a:spcBef>
              <a:spcAft>
                <a:spcPts val="0"/>
              </a:spcAft>
              <a:defRPr/>
            </a:pPr>
            <a:r>
              <a:rPr lang="en-US" sz="1200" b="1" kern="0">
                <a:solidFill>
                  <a:srgbClr val="FFFFFF"/>
                </a:solidFill>
                <a:latin typeface="Helvetica Neue"/>
                <a:sym typeface="Helvetica Neue"/>
              </a:rPr>
              <a:t>Funded by European Union  GA 101137141</a:t>
            </a:r>
          </a:p>
        </p:txBody>
      </p:sp>
      <p:pic>
        <p:nvPicPr>
          <p:cNvPr id="6" name="Picture 5">
            <a:extLst>
              <a:ext uri="{FF2B5EF4-FFF2-40B4-BE49-F238E27FC236}">
                <a16:creationId xmlns:a16="http://schemas.microsoft.com/office/drawing/2014/main" id="{76E948AC-D485-76FB-8C6B-2B56AB016D5E}"/>
              </a:ext>
            </a:extLst>
          </p:cNvPr>
          <p:cNvPicPr>
            <a:picLocks noChangeAspect="1"/>
          </p:cNvPicPr>
          <p:nvPr/>
        </p:nvPicPr>
        <p:blipFill>
          <a:blip r:embed="rId3"/>
          <a:stretch>
            <a:fillRect/>
          </a:stretch>
        </p:blipFill>
        <p:spPr>
          <a:xfrm>
            <a:off x="714068" y="1090434"/>
            <a:ext cx="9910391" cy="5507006"/>
          </a:xfrm>
          <a:prstGeom prst="rect">
            <a:avLst/>
          </a:prstGeom>
        </p:spPr>
      </p:pic>
      <p:sp>
        <p:nvSpPr>
          <p:cNvPr id="2" name="Title 1">
            <a:extLst>
              <a:ext uri="{FF2B5EF4-FFF2-40B4-BE49-F238E27FC236}">
                <a16:creationId xmlns:a16="http://schemas.microsoft.com/office/drawing/2014/main" id="{A93468D3-2584-B4F2-05BE-779BA28BC312}"/>
              </a:ext>
            </a:extLst>
          </p:cNvPr>
          <p:cNvSpPr txBox="1">
            <a:spLocks/>
          </p:cNvSpPr>
          <p:nvPr/>
        </p:nvSpPr>
        <p:spPr>
          <a:xfrm>
            <a:off x="116305" y="403266"/>
            <a:ext cx="11939337" cy="1325563"/>
          </a:xfrm>
          <a:prstGeom prst="rect">
            <a:avLst/>
          </a:prstGeom>
        </p:spPr>
        <p:txBody>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hangingPunct="1"/>
            <a:r>
              <a:rPr lang="en-US" sz="4250" dirty="0"/>
              <a:t>AI and regulatory decision-making process </a:t>
            </a:r>
          </a:p>
        </p:txBody>
      </p:sp>
      <p:sp>
        <p:nvSpPr>
          <p:cNvPr id="3" name="TextBox 2">
            <a:extLst>
              <a:ext uri="{FF2B5EF4-FFF2-40B4-BE49-F238E27FC236}">
                <a16:creationId xmlns:a16="http://schemas.microsoft.com/office/drawing/2014/main" id="{CA6848E1-BC36-954E-C392-3032F323BBF7}"/>
              </a:ext>
            </a:extLst>
          </p:cNvPr>
          <p:cNvSpPr txBox="1"/>
          <p:nvPr/>
        </p:nvSpPr>
        <p:spPr>
          <a:xfrm>
            <a:off x="7032104" y="2132856"/>
            <a:ext cx="1152128" cy="646331"/>
          </a:xfrm>
          <a:prstGeom prst="rect">
            <a:avLst/>
          </a:prstGeom>
          <a:solidFill>
            <a:schemeClr val="tx2">
              <a:lumMod val="60000"/>
              <a:lumOff val="40000"/>
            </a:schemeClr>
          </a:solidFill>
        </p:spPr>
        <p:txBody>
          <a:bodyPr wrap="square" rtlCol="0">
            <a:spAutoFit/>
          </a:bodyPr>
          <a:lstStyle/>
          <a:p>
            <a:r>
              <a:rPr lang="fr-BE" dirty="0" err="1">
                <a:solidFill>
                  <a:schemeClr val="bg1"/>
                </a:solidFill>
              </a:rPr>
              <a:t>Insilico</a:t>
            </a:r>
            <a:r>
              <a:rPr lang="fr-BE" dirty="0">
                <a:solidFill>
                  <a:schemeClr val="bg1"/>
                </a:solidFill>
              </a:rPr>
              <a:t> + AI</a:t>
            </a:r>
          </a:p>
        </p:txBody>
      </p:sp>
    </p:spTree>
    <p:extLst>
      <p:ext uri="{BB962C8B-B14F-4D97-AF65-F5344CB8AC3E}">
        <p14:creationId xmlns:p14="http://schemas.microsoft.com/office/powerpoint/2010/main" val="1383873187"/>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7A997E8-9C2B-BEA0-A9D1-908BCCDAC0C1}"/>
              </a:ext>
            </a:extLst>
          </p:cNvPr>
          <p:cNvSpPr>
            <a:spLocks noGrp="1"/>
          </p:cNvSpPr>
          <p:nvPr>
            <p:ph type="body" sz="quarter" idx="15"/>
          </p:nvPr>
        </p:nvSpPr>
        <p:spPr>
          <a:xfrm>
            <a:off x="767408" y="1268760"/>
            <a:ext cx="10321147" cy="777205"/>
          </a:xfrm>
        </p:spPr>
        <p:txBody>
          <a:bodyPr>
            <a:normAutofit fontScale="62500" lnSpcReduction="20000"/>
          </a:bodyPr>
          <a:lstStyle/>
          <a:p>
            <a:pPr algn="ctr"/>
            <a:r>
              <a:rPr lang="fr-BE" sz="3500" dirty="0"/>
              <a:t>AI </a:t>
            </a:r>
            <a:r>
              <a:rPr lang="fr-BE" sz="3500" dirty="0" err="1"/>
              <a:t>assessment</a:t>
            </a:r>
            <a:r>
              <a:rPr lang="fr-BE" sz="3500" dirty="0"/>
              <a:t>:</a:t>
            </a:r>
          </a:p>
          <a:p>
            <a:pPr algn="ctr"/>
            <a:r>
              <a:rPr lang="fr-BE" sz="3500" dirty="0"/>
              <a:t>A </a:t>
            </a:r>
            <a:r>
              <a:rPr lang="fr-BE" sz="3500" dirty="0" err="1"/>
              <a:t>common</a:t>
            </a:r>
            <a:r>
              <a:rPr lang="fr-BE" sz="3500" dirty="0"/>
              <a:t> </a:t>
            </a:r>
            <a:r>
              <a:rPr lang="fr-BE" sz="3500" dirty="0" err="1"/>
              <a:t>responsibility</a:t>
            </a:r>
            <a:endParaRPr lang="fr-BE" sz="3500" dirty="0"/>
          </a:p>
        </p:txBody>
      </p:sp>
      <p:grpSp>
        <p:nvGrpSpPr>
          <p:cNvPr id="41" name="Group 40">
            <a:extLst>
              <a:ext uri="{FF2B5EF4-FFF2-40B4-BE49-F238E27FC236}">
                <a16:creationId xmlns:a16="http://schemas.microsoft.com/office/drawing/2014/main" id="{DBE9000B-993A-EA86-1608-9927DC5917B0}"/>
              </a:ext>
            </a:extLst>
          </p:cNvPr>
          <p:cNvGrpSpPr>
            <a:grpSpLocks noChangeAspect="1"/>
          </p:cNvGrpSpPr>
          <p:nvPr/>
        </p:nvGrpSpPr>
        <p:grpSpPr>
          <a:xfrm>
            <a:off x="2285289" y="2853216"/>
            <a:ext cx="7285384" cy="2520000"/>
            <a:chOff x="732261" y="2188849"/>
            <a:chExt cx="9753600" cy="3373751"/>
          </a:xfrm>
        </p:grpSpPr>
        <p:sp>
          <p:nvSpPr>
            <p:cNvPr id="42" name="Oval 41">
              <a:extLst>
                <a:ext uri="{FF2B5EF4-FFF2-40B4-BE49-F238E27FC236}">
                  <a16:creationId xmlns:a16="http://schemas.microsoft.com/office/drawing/2014/main" id="{47222835-5A86-AE28-3780-0238C071E7D6}"/>
                </a:ext>
              </a:extLst>
            </p:cNvPr>
            <p:cNvSpPr/>
            <p:nvPr/>
          </p:nvSpPr>
          <p:spPr>
            <a:xfrm>
              <a:off x="732261" y="4800600"/>
              <a:ext cx="9753600" cy="762000"/>
            </a:xfrm>
            <a:prstGeom prst="ellipse">
              <a:avLst/>
            </a:prstGeom>
            <a:gradFill flip="none" rotWithShape="1">
              <a:gsLst>
                <a:gs pos="5000">
                  <a:sysClr val="windowText" lastClr="000000">
                    <a:alpha val="43000"/>
                  </a:sysClr>
                </a:gs>
                <a:gs pos="100000">
                  <a:sysClr val="window" lastClr="FFFFFF">
                    <a:alpha val="0"/>
                    <a:lumMod val="0"/>
                    <a:lumOff val="100000"/>
                  </a:sysClr>
                </a:gs>
              </a:gsLst>
              <a:path path="shape">
                <a:fillToRect l="50000" t="50000" r="50000" b="50000"/>
              </a:path>
              <a:tileRect/>
            </a:gradFill>
            <a:ln w="25400" cap="flat" cmpd="sng" algn="ctr">
              <a:noFill/>
              <a:prstDash val="solid"/>
            </a:ln>
            <a:effectLst/>
          </p:spPr>
          <p:txBody>
            <a:bodyPr rtlCol="0"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3" name="Group 42">
              <a:extLst>
                <a:ext uri="{FF2B5EF4-FFF2-40B4-BE49-F238E27FC236}">
                  <a16:creationId xmlns:a16="http://schemas.microsoft.com/office/drawing/2014/main" id="{8484FD23-D544-E2B5-56BD-4FAB6C829952}"/>
                </a:ext>
              </a:extLst>
            </p:cNvPr>
            <p:cNvGrpSpPr/>
            <p:nvPr/>
          </p:nvGrpSpPr>
          <p:grpSpPr>
            <a:xfrm>
              <a:off x="3916244" y="2188849"/>
              <a:ext cx="4149454" cy="2966078"/>
              <a:chOff x="2996805" y="1309688"/>
              <a:chExt cx="5929708" cy="4238625"/>
            </a:xfrm>
            <a:effectLst/>
          </p:grpSpPr>
          <p:sp>
            <p:nvSpPr>
              <p:cNvPr id="44" name="Freeform 6">
                <a:extLst>
                  <a:ext uri="{FF2B5EF4-FFF2-40B4-BE49-F238E27FC236}">
                    <a16:creationId xmlns:a16="http://schemas.microsoft.com/office/drawing/2014/main" id="{A8FB913C-A396-C4E5-2706-11C473866347}"/>
                  </a:ext>
                </a:extLst>
              </p:cNvPr>
              <p:cNvSpPr>
                <a:spLocks/>
              </p:cNvSpPr>
              <p:nvPr/>
            </p:nvSpPr>
            <p:spPr bwMode="auto">
              <a:xfrm>
                <a:off x="6348413" y="1309688"/>
                <a:ext cx="2578100"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20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20" y="291"/>
                    </a:lnTo>
                    <a:lnTo>
                      <a:pt x="10" y="0"/>
                    </a:lnTo>
                    <a:close/>
                  </a:path>
                </a:pathLst>
              </a:custGeom>
              <a:gradFill flip="none" rotWithShape="1">
                <a:gsLst>
                  <a:gs pos="0">
                    <a:srgbClr val="20539E">
                      <a:lumMod val="88000"/>
                      <a:lumOff val="12000"/>
                    </a:srgbClr>
                  </a:gs>
                  <a:gs pos="100000">
                    <a:srgbClr val="20539E">
                      <a:lumMod val="75000"/>
                    </a:srgbClr>
                  </a:gs>
                </a:gsLst>
                <a:path path="circle">
                  <a:fillToRect l="100000" b="100000"/>
                </a:path>
                <a:tileRect t="-100000" r="-100000"/>
              </a:gradFill>
              <a:ln w="0">
                <a:gradFill>
                  <a:gsLst>
                    <a:gs pos="0">
                      <a:srgbClr val="20539E"/>
                    </a:gs>
                    <a:gs pos="100000">
                      <a:srgbClr val="20539E">
                        <a:lumMod val="91000"/>
                      </a:srgbClr>
                    </a:gs>
                    <a:gs pos="34000">
                      <a:srgbClr val="20539E">
                        <a:lumMod val="74000"/>
                        <a:lumOff val="26000"/>
                      </a:srgbClr>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sp>
            <p:nvSpPr>
              <p:cNvPr id="45" name="Freeform 7">
                <a:extLst>
                  <a:ext uri="{FF2B5EF4-FFF2-40B4-BE49-F238E27FC236}">
                    <a16:creationId xmlns:a16="http://schemas.microsoft.com/office/drawing/2014/main" id="{3E72B101-39A8-0089-EC27-204155672151}"/>
                  </a:ext>
                </a:extLst>
              </p:cNvPr>
              <p:cNvSpPr>
                <a:spLocks/>
              </p:cNvSpPr>
              <p:nvPr/>
            </p:nvSpPr>
            <p:spPr bwMode="auto">
              <a:xfrm>
                <a:off x="5231741" y="1309688"/>
                <a:ext cx="2578099" cy="4238625"/>
              </a:xfrm>
              <a:custGeom>
                <a:avLst/>
                <a:gdLst>
                  <a:gd name="T0" fmla="*/ 10 w 1624"/>
                  <a:gd name="T1" fmla="*/ 0 h 2670"/>
                  <a:gd name="T2" fmla="*/ 302 w 1624"/>
                  <a:gd name="T3" fmla="*/ 9 h 2670"/>
                  <a:gd name="T4" fmla="*/ 1624 w 1624"/>
                  <a:gd name="T5" fmla="*/ 1331 h 2670"/>
                  <a:gd name="T6" fmla="*/ 298 w 1624"/>
                  <a:gd name="T7" fmla="*/ 2657 h 2670"/>
                  <a:gd name="T8" fmla="*/ 0 w 1624"/>
                  <a:gd name="T9" fmla="*/ 2670 h 2670"/>
                  <a:gd name="T10" fmla="*/ 15 w 1624"/>
                  <a:gd name="T11" fmla="*/ 2374 h 2670"/>
                  <a:gd name="T12" fmla="*/ 1058 w 1624"/>
                  <a:gd name="T13" fmla="*/ 1331 h 2670"/>
                  <a:gd name="T14" fmla="*/ 19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8" y="2657"/>
                    </a:lnTo>
                    <a:lnTo>
                      <a:pt x="0" y="2670"/>
                    </a:lnTo>
                    <a:lnTo>
                      <a:pt x="15" y="2374"/>
                    </a:lnTo>
                    <a:lnTo>
                      <a:pt x="1058" y="1331"/>
                    </a:lnTo>
                    <a:lnTo>
                      <a:pt x="19" y="291"/>
                    </a:lnTo>
                    <a:lnTo>
                      <a:pt x="10" y="0"/>
                    </a:lnTo>
                    <a:close/>
                  </a:path>
                </a:pathLst>
              </a:custGeom>
              <a:gradFill>
                <a:gsLst>
                  <a:gs pos="0">
                    <a:srgbClr val="95B7E1"/>
                  </a:gs>
                  <a:gs pos="100000">
                    <a:srgbClr val="95B7E1"/>
                  </a:gs>
                  <a:gs pos="43000">
                    <a:srgbClr val="95B7E1">
                      <a:lumMod val="85000"/>
                      <a:lumOff val="15000"/>
                    </a:srgbClr>
                  </a:gs>
                </a:gsLst>
                <a:lin ang="5400000" scaled="0"/>
              </a:gradFill>
              <a:ln w="0">
                <a:gradFill>
                  <a:gsLst>
                    <a:gs pos="0">
                      <a:srgbClr val="95B7E1">
                        <a:lumMod val="81000"/>
                        <a:lumOff val="19000"/>
                      </a:srgbClr>
                    </a:gs>
                    <a:gs pos="100000">
                      <a:srgbClr val="95B7E1">
                        <a:lumMod val="90000"/>
                      </a:srgbClr>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sp>
            <p:nvSpPr>
              <p:cNvPr id="46" name="Freeform 8">
                <a:extLst>
                  <a:ext uri="{FF2B5EF4-FFF2-40B4-BE49-F238E27FC236}">
                    <a16:creationId xmlns:a16="http://schemas.microsoft.com/office/drawing/2014/main" id="{9C87E41A-BBC6-18ED-FFCA-724126D40FA3}"/>
                  </a:ext>
                </a:extLst>
              </p:cNvPr>
              <p:cNvSpPr>
                <a:spLocks/>
              </p:cNvSpPr>
              <p:nvPr/>
            </p:nvSpPr>
            <p:spPr bwMode="auto">
              <a:xfrm>
                <a:off x="4113479" y="1309688"/>
                <a:ext cx="2579688" cy="4238625"/>
              </a:xfrm>
              <a:custGeom>
                <a:avLst/>
                <a:gdLst>
                  <a:gd name="T0" fmla="*/ 10 w 1625"/>
                  <a:gd name="T1" fmla="*/ 0 h 2670"/>
                  <a:gd name="T2" fmla="*/ 302 w 1625"/>
                  <a:gd name="T3" fmla="*/ 9 h 2670"/>
                  <a:gd name="T4" fmla="*/ 1625 w 1625"/>
                  <a:gd name="T5" fmla="*/ 1331 h 2670"/>
                  <a:gd name="T6" fmla="*/ 299 w 1625"/>
                  <a:gd name="T7" fmla="*/ 2657 h 2670"/>
                  <a:gd name="T8" fmla="*/ 0 w 1625"/>
                  <a:gd name="T9" fmla="*/ 2670 h 2670"/>
                  <a:gd name="T10" fmla="*/ 16 w 1625"/>
                  <a:gd name="T11" fmla="*/ 2374 h 2670"/>
                  <a:gd name="T12" fmla="*/ 1059 w 1625"/>
                  <a:gd name="T13" fmla="*/ 1331 h 2670"/>
                  <a:gd name="T14" fmla="*/ 19 w 1625"/>
                  <a:gd name="T15" fmla="*/ 291 h 2670"/>
                  <a:gd name="T16" fmla="*/ 10 w 1625"/>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5" h="2670">
                    <a:moveTo>
                      <a:pt x="10" y="0"/>
                    </a:moveTo>
                    <a:lnTo>
                      <a:pt x="302" y="9"/>
                    </a:lnTo>
                    <a:lnTo>
                      <a:pt x="1625" y="1331"/>
                    </a:lnTo>
                    <a:lnTo>
                      <a:pt x="299" y="2657"/>
                    </a:lnTo>
                    <a:lnTo>
                      <a:pt x="0" y="2670"/>
                    </a:lnTo>
                    <a:lnTo>
                      <a:pt x="16" y="2374"/>
                    </a:lnTo>
                    <a:lnTo>
                      <a:pt x="1059" y="1331"/>
                    </a:lnTo>
                    <a:lnTo>
                      <a:pt x="19" y="291"/>
                    </a:lnTo>
                    <a:lnTo>
                      <a:pt x="10" y="0"/>
                    </a:lnTo>
                    <a:close/>
                  </a:path>
                </a:pathLst>
              </a:custGeom>
              <a:gradFill>
                <a:gsLst>
                  <a:gs pos="0">
                    <a:srgbClr val="5F6E6A"/>
                  </a:gs>
                  <a:gs pos="100000">
                    <a:srgbClr val="5F6E6A">
                      <a:lumMod val="75000"/>
                    </a:srgbClr>
                  </a:gs>
                </a:gsLst>
                <a:lin ang="5400000" scaled="0"/>
              </a:gradFill>
              <a:ln w="0">
                <a:gradFill>
                  <a:gsLst>
                    <a:gs pos="0">
                      <a:srgbClr val="5F6E6A"/>
                    </a:gs>
                    <a:gs pos="100000">
                      <a:srgbClr val="5F6E6A"/>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sp>
            <p:nvSpPr>
              <p:cNvPr id="47" name="Freeform 9">
                <a:extLst>
                  <a:ext uri="{FF2B5EF4-FFF2-40B4-BE49-F238E27FC236}">
                    <a16:creationId xmlns:a16="http://schemas.microsoft.com/office/drawing/2014/main" id="{26387500-F251-8A30-127C-98315E6C4DE3}"/>
                  </a:ext>
                </a:extLst>
              </p:cNvPr>
              <p:cNvSpPr>
                <a:spLocks/>
              </p:cNvSpPr>
              <p:nvPr/>
            </p:nvSpPr>
            <p:spPr bwMode="auto">
              <a:xfrm>
                <a:off x="2996805" y="1309688"/>
                <a:ext cx="2578101"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18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18" y="291"/>
                    </a:lnTo>
                    <a:lnTo>
                      <a:pt x="10" y="0"/>
                    </a:lnTo>
                    <a:close/>
                  </a:path>
                </a:pathLst>
              </a:custGeom>
              <a:gradFill>
                <a:gsLst>
                  <a:gs pos="0">
                    <a:srgbClr val="D68428">
                      <a:lumMod val="85000"/>
                      <a:lumOff val="15000"/>
                    </a:srgbClr>
                  </a:gs>
                  <a:gs pos="100000">
                    <a:srgbClr val="D68428"/>
                  </a:gs>
                </a:gsLst>
                <a:lin ang="5400000" scaled="0"/>
              </a:gradFill>
              <a:ln w="0">
                <a:gradFill>
                  <a:gsLst>
                    <a:gs pos="0">
                      <a:srgbClr val="D68428"/>
                    </a:gs>
                    <a:gs pos="100000">
                      <a:srgbClr val="D68428">
                        <a:lumMod val="75000"/>
                      </a:srgbClr>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grpSp>
      </p:grpSp>
    </p:spTree>
    <p:extLst>
      <p:ext uri="{BB962C8B-B14F-4D97-AF65-F5344CB8AC3E}">
        <p14:creationId xmlns:p14="http://schemas.microsoft.com/office/powerpoint/2010/main" val="24604825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54300-A112-C03F-B304-E9195CDF838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25B4DF58-B46C-591C-C459-2BB2D9281332}"/>
              </a:ext>
            </a:extLst>
          </p:cNvPr>
          <p:cNvSpPr>
            <a:spLocks noGrp="1"/>
          </p:cNvSpPr>
          <p:nvPr>
            <p:ph type="body" sz="quarter" idx="15"/>
          </p:nvPr>
        </p:nvSpPr>
        <p:spPr/>
        <p:txBody>
          <a:bodyPr/>
          <a:lstStyle/>
          <a:p>
            <a:r>
              <a:rPr lang="fr-BE" sz="2400" dirty="0"/>
              <a:t>AI </a:t>
            </a:r>
            <a:r>
              <a:rPr lang="fr-BE" sz="2400" dirty="0" err="1"/>
              <a:t>tool</a:t>
            </a:r>
            <a:r>
              <a:rPr lang="fr-BE" sz="2400" dirty="0"/>
              <a:t> </a:t>
            </a:r>
            <a:r>
              <a:rPr lang="fr-BE" sz="2400" dirty="0" err="1"/>
              <a:t>assessment</a:t>
            </a:r>
            <a:r>
              <a:rPr lang="fr-BE" sz="2400" dirty="0"/>
              <a:t> in the </a:t>
            </a:r>
            <a:r>
              <a:rPr lang="fr-BE" sz="2400" dirty="0" err="1"/>
              <a:t>scientific</a:t>
            </a:r>
            <a:r>
              <a:rPr lang="fr-BE" sz="2400" dirty="0"/>
              <a:t> </a:t>
            </a:r>
            <a:r>
              <a:rPr lang="fr-BE" sz="2400" dirty="0" err="1"/>
              <a:t>literature</a:t>
            </a:r>
            <a:endParaRPr lang="fr-BE" dirty="0"/>
          </a:p>
        </p:txBody>
      </p:sp>
      <p:pic>
        <p:nvPicPr>
          <p:cNvPr id="2" name="Image 2" descr="Une image contenant texte, capture d’écran, Parallèle, Police&#10;&#10;Le contenu généré par l’IA peut être incorrect.">
            <a:extLst>
              <a:ext uri="{FF2B5EF4-FFF2-40B4-BE49-F238E27FC236}">
                <a16:creationId xmlns:a16="http://schemas.microsoft.com/office/drawing/2014/main" id="{18AA5CF9-B01A-A4C8-B7DA-0C8AE99E35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0632" y="813753"/>
            <a:ext cx="5149859" cy="6044247"/>
          </a:xfrm>
          <a:prstGeom prst="rect">
            <a:avLst/>
          </a:prstGeom>
        </p:spPr>
      </p:pic>
      <p:sp>
        <p:nvSpPr>
          <p:cNvPr id="3" name="TextBox 2">
            <a:extLst>
              <a:ext uri="{FF2B5EF4-FFF2-40B4-BE49-F238E27FC236}">
                <a16:creationId xmlns:a16="http://schemas.microsoft.com/office/drawing/2014/main" id="{451FE12D-6C98-6EF2-9A4B-1E5A28E1EE44}"/>
              </a:ext>
            </a:extLst>
          </p:cNvPr>
          <p:cNvSpPr txBox="1"/>
          <p:nvPr/>
        </p:nvSpPr>
        <p:spPr>
          <a:xfrm>
            <a:off x="6611747" y="1556792"/>
            <a:ext cx="5128967" cy="1754326"/>
          </a:xfrm>
          <a:prstGeom prst="rect">
            <a:avLst/>
          </a:prstGeom>
          <a:noFill/>
        </p:spPr>
        <p:txBody>
          <a:bodyPr wrap="square" rtlCol="0">
            <a:spAutoFit/>
          </a:bodyPr>
          <a:lstStyle/>
          <a:p>
            <a:pPr algn="ctr"/>
            <a:r>
              <a:rPr lang="en-US" b="1" dirty="0"/>
              <a:t>Assessment of Artificial intelligence in drug development:</a:t>
            </a:r>
          </a:p>
          <a:p>
            <a:pPr algn="ctr"/>
            <a:r>
              <a:rPr lang="en-US" b="1" dirty="0"/>
              <a:t> a systematic review</a:t>
            </a:r>
          </a:p>
          <a:p>
            <a:pPr algn="ctr"/>
            <a:r>
              <a:rPr lang="en-US" b="1" dirty="0"/>
              <a:t>Massaux C, Dogné JM, Musuamba FT</a:t>
            </a:r>
          </a:p>
          <a:p>
            <a:pPr algn="ctr"/>
            <a:r>
              <a:rPr lang="en-US" b="1" dirty="0"/>
              <a:t>(under review)</a:t>
            </a:r>
          </a:p>
          <a:p>
            <a:pPr algn="ctr"/>
            <a:endParaRPr lang="fr-BE" b="1" dirty="0"/>
          </a:p>
        </p:txBody>
      </p:sp>
      <p:sp>
        <p:nvSpPr>
          <p:cNvPr id="4" name="TextBox 3">
            <a:extLst>
              <a:ext uri="{FF2B5EF4-FFF2-40B4-BE49-F238E27FC236}">
                <a16:creationId xmlns:a16="http://schemas.microsoft.com/office/drawing/2014/main" id="{299ACD73-41BE-2781-1C75-08282995BD21}"/>
              </a:ext>
            </a:extLst>
          </p:cNvPr>
          <p:cNvSpPr txBox="1"/>
          <p:nvPr/>
        </p:nvSpPr>
        <p:spPr>
          <a:xfrm>
            <a:off x="6691954" y="3277787"/>
            <a:ext cx="5149858" cy="923330"/>
          </a:xfrm>
          <a:prstGeom prst="rect">
            <a:avLst/>
          </a:prstGeom>
          <a:noFill/>
        </p:spPr>
        <p:txBody>
          <a:bodyPr wrap="square" rtlCol="0">
            <a:spAutoFit/>
          </a:bodyPr>
          <a:lstStyle/>
          <a:p>
            <a:r>
              <a:rPr lang="fr-BE" dirty="0"/>
              <a:t>«  </a:t>
            </a:r>
            <a:r>
              <a:rPr lang="fr-BE" b="1" i="1" dirty="0" err="1">
                <a:solidFill>
                  <a:srgbClr val="FF0000"/>
                </a:solidFill>
              </a:rPr>
              <a:t>Less</a:t>
            </a:r>
            <a:r>
              <a:rPr lang="fr-BE" b="1" i="1" dirty="0">
                <a:solidFill>
                  <a:srgbClr val="FF0000"/>
                </a:solidFill>
              </a:rPr>
              <a:t> </a:t>
            </a:r>
            <a:r>
              <a:rPr lang="fr-BE" b="1" i="1" dirty="0" err="1">
                <a:solidFill>
                  <a:srgbClr val="FF0000"/>
                </a:solidFill>
              </a:rPr>
              <a:t>than</a:t>
            </a:r>
            <a:r>
              <a:rPr lang="fr-BE" b="1" i="1" dirty="0">
                <a:solidFill>
                  <a:srgbClr val="FF0000"/>
                </a:solidFill>
              </a:rPr>
              <a:t> 10% </a:t>
            </a:r>
            <a:r>
              <a:rPr lang="fr-BE" dirty="0"/>
              <a:t>of </a:t>
            </a:r>
            <a:r>
              <a:rPr lang="fr-BE" dirty="0" err="1"/>
              <a:t>papers</a:t>
            </a:r>
            <a:r>
              <a:rPr lang="fr-BE" dirty="0"/>
              <a:t> </a:t>
            </a:r>
            <a:r>
              <a:rPr lang="fr-BE" dirty="0" err="1"/>
              <a:t>describing</a:t>
            </a:r>
            <a:r>
              <a:rPr lang="fr-BE" dirty="0"/>
              <a:t> the use of AI in </a:t>
            </a:r>
            <a:r>
              <a:rPr lang="fr-BE" dirty="0" err="1"/>
              <a:t>drug</a:t>
            </a:r>
            <a:r>
              <a:rPr lang="fr-BE" dirty="0"/>
              <a:t> </a:t>
            </a:r>
            <a:r>
              <a:rPr lang="fr-BE" dirty="0" err="1"/>
              <a:t>development</a:t>
            </a:r>
            <a:r>
              <a:rPr lang="fr-BE" dirty="0"/>
              <a:t> </a:t>
            </a:r>
            <a:r>
              <a:rPr lang="fr-BE" dirty="0" err="1"/>
              <a:t>include</a:t>
            </a:r>
            <a:r>
              <a:rPr lang="fr-BE" dirty="0"/>
              <a:t> an </a:t>
            </a:r>
            <a:r>
              <a:rPr lang="fr-BE" dirty="0" err="1"/>
              <a:t>assessment</a:t>
            </a:r>
            <a:r>
              <a:rPr lang="fr-BE" dirty="0"/>
              <a:t> component »</a:t>
            </a:r>
          </a:p>
        </p:txBody>
      </p:sp>
      <p:sp>
        <p:nvSpPr>
          <p:cNvPr id="5" name="TextBox 4">
            <a:extLst>
              <a:ext uri="{FF2B5EF4-FFF2-40B4-BE49-F238E27FC236}">
                <a16:creationId xmlns:a16="http://schemas.microsoft.com/office/drawing/2014/main" id="{3702289B-84A0-90FC-A296-5354DDD2BC17}"/>
              </a:ext>
            </a:extLst>
          </p:cNvPr>
          <p:cNvSpPr txBox="1"/>
          <p:nvPr/>
        </p:nvSpPr>
        <p:spPr>
          <a:xfrm>
            <a:off x="6772162" y="4419829"/>
            <a:ext cx="4968552" cy="923330"/>
          </a:xfrm>
          <a:prstGeom prst="rect">
            <a:avLst/>
          </a:prstGeom>
          <a:noFill/>
        </p:spPr>
        <p:txBody>
          <a:bodyPr wrap="square" rtlCol="0">
            <a:spAutoFit/>
          </a:bodyPr>
          <a:lstStyle/>
          <a:p>
            <a:r>
              <a:rPr lang="fr-BE" dirty="0"/>
              <a:t>«The </a:t>
            </a:r>
            <a:r>
              <a:rPr lang="fr-BE" b="1" dirty="0" err="1">
                <a:solidFill>
                  <a:srgbClr val="FF0000"/>
                </a:solidFill>
              </a:rPr>
              <a:t>technical</a:t>
            </a:r>
            <a:r>
              <a:rPr lang="fr-BE" b="1" dirty="0">
                <a:solidFill>
                  <a:srgbClr val="FF0000"/>
                </a:solidFill>
              </a:rPr>
              <a:t> </a:t>
            </a:r>
            <a:r>
              <a:rPr lang="en-US" b="1" dirty="0">
                <a:solidFill>
                  <a:srgbClr val="FF0000"/>
                </a:solidFill>
              </a:rPr>
              <a:t>criteria </a:t>
            </a:r>
            <a:r>
              <a:rPr lang="en-US" dirty="0"/>
              <a:t>for evaluating artificial intelligence models are </a:t>
            </a:r>
            <a:r>
              <a:rPr lang="en-US" b="1" dirty="0"/>
              <a:t>not standardly used </a:t>
            </a:r>
            <a:r>
              <a:rPr lang="en-US" dirty="0"/>
              <a:t>across papers</a:t>
            </a:r>
            <a:r>
              <a:rPr lang="fr-BE" dirty="0"/>
              <a:t>»</a:t>
            </a:r>
          </a:p>
        </p:txBody>
      </p:sp>
    </p:spTree>
    <p:extLst>
      <p:ext uri="{BB962C8B-B14F-4D97-AF65-F5344CB8AC3E}">
        <p14:creationId xmlns:p14="http://schemas.microsoft.com/office/powerpoint/2010/main" val="31744792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2502A-043C-1220-2161-815F9F1BB77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DFFA842-86C9-6053-2DAF-E7C60AE11FF0}"/>
              </a:ext>
            </a:extLst>
          </p:cNvPr>
          <p:cNvSpPr>
            <a:spLocks noGrp="1"/>
          </p:cNvSpPr>
          <p:nvPr>
            <p:ph type="body" sz="quarter" idx="15"/>
          </p:nvPr>
        </p:nvSpPr>
        <p:spPr/>
        <p:txBody>
          <a:bodyPr/>
          <a:lstStyle/>
          <a:p>
            <a:r>
              <a:rPr lang="fr-BE" sz="2400" dirty="0" err="1"/>
              <a:t>Unmet</a:t>
            </a:r>
            <a:r>
              <a:rPr lang="fr-BE" sz="2400" dirty="0"/>
              <a:t> </a:t>
            </a:r>
            <a:r>
              <a:rPr lang="fr-BE" sz="2400" dirty="0" err="1"/>
              <a:t>need</a:t>
            </a:r>
            <a:r>
              <a:rPr lang="fr-BE" sz="2400" dirty="0"/>
              <a:t> in AI </a:t>
            </a:r>
            <a:r>
              <a:rPr lang="fr-BE" sz="2400" dirty="0" err="1"/>
              <a:t>toolassessment</a:t>
            </a:r>
            <a:endParaRPr lang="fr-BE" dirty="0"/>
          </a:p>
        </p:txBody>
      </p:sp>
      <p:sp>
        <p:nvSpPr>
          <p:cNvPr id="7" name="TextBox 6">
            <a:extLst>
              <a:ext uri="{FF2B5EF4-FFF2-40B4-BE49-F238E27FC236}">
                <a16:creationId xmlns:a16="http://schemas.microsoft.com/office/drawing/2014/main" id="{684170B4-67F7-C406-6800-CFE9751976BA}"/>
              </a:ext>
            </a:extLst>
          </p:cNvPr>
          <p:cNvSpPr txBox="1"/>
          <p:nvPr/>
        </p:nvSpPr>
        <p:spPr>
          <a:xfrm>
            <a:off x="1093349" y="1984702"/>
            <a:ext cx="9537700" cy="523220"/>
          </a:xfrm>
          <a:prstGeom prst="rect">
            <a:avLst/>
          </a:prstGeom>
          <a:noFill/>
        </p:spPr>
        <p:txBody>
          <a:bodyPr wrap="square" rtlCol="0">
            <a:spAutoFit/>
          </a:bodyPr>
          <a:lstStyle/>
          <a:p>
            <a:r>
              <a:rPr lang="fr-BE" sz="2800" b="1" dirty="0" err="1"/>
              <a:t>Current</a:t>
            </a:r>
            <a:r>
              <a:rPr lang="fr-BE" sz="2800" b="1" dirty="0"/>
              <a:t> situation</a:t>
            </a:r>
          </a:p>
        </p:txBody>
      </p:sp>
      <p:sp>
        <p:nvSpPr>
          <p:cNvPr id="8" name="TextBox 7">
            <a:extLst>
              <a:ext uri="{FF2B5EF4-FFF2-40B4-BE49-F238E27FC236}">
                <a16:creationId xmlns:a16="http://schemas.microsoft.com/office/drawing/2014/main" id="{E2223E5C-1C4E-756A-D114-F57C53093139}"/>
              </a:ext>
            </a:extLst>
          </p:cNvPr>
          <p:cNvSpPr txBox="1"/>
          <p:nvPr/>
        </p:nvSpPr>
        <p:spPr>
          <a:xfrm>
            <a:off x="648849" y="1246391"/>
            <a:ext cx="9982200" cy="530145"/>
          </a:xfrm>
          <a:prstGeom prst="rect">
            <a:avLst/>
          </a:prstGeom>
          <a:noFill/>
        </p:spPr>
        <p:txBody>
          <a:bodyPr wrap="square" rtlCol="0">
            <a:spAutoFit/>
          </a:bodyPr>
          <a:lstStyle/>
          <a:p>
            <a:pPr lvl="0" algn="l">
              <a:lnSpc>
                <a:spcPct val="107000"/>
              </a:lnSpc>
              <a:spcBef>
                <a:spcPts val="900"/>
              </a:spcBef>
              <a:spcAft>
                <a:spcPts val="800"/>
              </a:spcAft>
            </a:pPr>
            <a:r>
              <a:rPr lang="en-GB" sz="2800" b="1" i="1" kern="1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Concertation and communication in the assessment  AI-tools</a:t>
            </a:r>
            <a:r>
              <a:rPr lang="en-GB" sz="2800" b="1" i="1" kern="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fr-BE" sz="2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BE" sz="2800" dirty="0"/>
          </a:p>
        </p:txBody>
      </p:sp>
      <p:sp>
        <p:nvSpPr>
          <p:cNvPr id="9" name="TextBox 8">
            <a:extLst>
              <a:ext uri="{FF2B5EF4-FFF2-40B4-BE49-F238E27FC236}">
                <a16:creationId xmlns:a16="http://schemas.microsoft.com/office/drawing/2014/main" id="{17F4ED1F-61B2-BEFF-A46C-C58FC642A114}"/>
              </a:ext>
            </a:extLst>
          </p:cNvPr>
          <p:cNvSpPr txBox="1"/>
          <p:nvPr/>
        </p:nvSpPr>
        <p:spPr>
          <a:xfrm>
            <a:off x="1554248" y="3156506"/>
            <a:ext cx="9537700" cy="1815882"/>
          </a:xfrm>
          <a:prstGeom prst="rect">
            <a:avLst/>
          </a:prstGeom>
          <a:noFill/>
        </p:spPr>
        <p:txBody>
          <a:bodyPr wrap="square" rtlCol="0">
            <a:spAutoFit/>
          </a:bodyPr>
          <a:lstStyle/>
          <a:p>
            <a:r>
              <a:rPr lang="fr-BE" sz="2800" dirty="0"/>
              <a:t>- </a:t>
            </a:r>
            <a:r>
              <a:rPr lang="fr-BE" sz="2800" dirty="0" err="1"/>
              <a:t>Variability</a:t>
            </a:r>
            <a:r>
              <a:rPr lang="fr-BE" sz="2800" dirty="0"/>
              <a:t> in the </a:t>
            </a:r>
            <a:r>
              <a:rPr lang="en-US" sz="2800" dirty="0"/>
              <a:t>development of tools for AI assessment</a:t>
            </a:r>
          </a:p>
          <a:p>
            <a:r>
              <a:rPr lang="en-US" sz="2800" dirty="0"/>
              <a:t>- Lack of awareness of tools developed by others</a:t>
            </a:r>
          </a:p>
          <a:p>
            <a:r>
              <a:rPr lang="en-US" sz="2800" dirty="0"/>
              <a:t>- Lack of communication on shared challenges and needs</a:t>
            </a:r>
          </a:p>
          <a:p>
            <a:r>
              <a:rPr lang="en-US" sz="2800" dirty="0"/>
              <a:t>- Very limited co-development (or concertation)</a:t>
            </a:r>
            <a:r>
              <a:rPr lang="fr-BE" sz="2800" dirty="0"/>
              <a:t> </a:t>
            </a:r>
          </a:p>
        </p:txBody>
      </p:sp>
      <p:sp>
        <p:nvSpPr>
          <p:cNvPr id="10" name="TextBox 9">
            <a:extLst>
              <a:ext uri="{FF2B5EF4-FFF2-40B4-BE49-F238E27FC236}">
                <a16:creationId xmlns:a16="http://schemas.microsoft.com/office/drawing/2014/main" id="{07C5C9F8-69B0-2316-D4BC-05B3155E958C}"/>
              </a:ext>
            </a:extLst>
          </p:cNvPr>
          <p:cNvSpPr txBox="1"/>
          <p:nvPr/>
        </p:nvSpPr>
        <p:spPr>
          <a:xfrm>
            <a:off x="1308100" y="5413327"/>
            <a:ext cx="9537700" cy="523220"/>
          </a:xfrm>
          <a:prstGeom prst="rect">
            <a:avLst/>
          </a:prstGeom>
          <a:noFill/>
        </p:spPr>
        <p:txBody>
          <a:bodyPr wrap="square" rtlCol="0">
            <a:spAutoFit/>
          </a:bodyPr>
          <a:lstStyle/>
          <a:p>
            <a:r>
              <a:rPr lang="fr-BE" sz="2800" b="1" dirty="0"/>
              <a:t>Risks</a:t>
            </a:r>
          </a:p>
        </p:txBody>
      </p:sp>
      <p:sp>
        <p:nvSpPr>
          <p:cNvPr id="11" name="TextBox 10">
            <a:extLst>
              <a:ext uri="{FF2B5EF4-FFF2-40B4-BE49-F238E27FC236}">
                <a16:creationId xmlns:a16="http://schemas.microsoft.com/office/drawing/2014/main" id="{AB2D83D1-D9E4-A22A-CAFA-1BF5A9A20B9C}"/>
              </a:ext>
            </a:extLst>
          </p:cNvPr>
          <p:cNvSpPr txBox="1"/>
          <p:nvPr/>
        </p:nvSpPr>
        <p:spPr>
          <a:xfrm>
            <a:off x="1554248" y="5925822"/>
            <a:ext cx="9537700" cy="954107"/>
          </a:xfrm>
          <a:prstGeom prst="rect">
            <a:avLst/>
          </a:prstGeom>
          <a:noFill/>
        </p:spPr>
        <p:txBody>
          <a:bodyPr wrap="square" rtlCol="0">
            <a:spAutoFit/>
          </a:bodyPr>
          <a:lstStyle/>
          <a:p>
            <a:r>
              <a:rPr lang="fr-BE" sz="2800" dirty="0"/>
              <a:t>- Limited </a:t>
            </a:r>
            <a:r>
              <a:rPr lang="fr-BE" sz="2800" dirty="0" err="1"/>
              <a:t>learning</a:t>
            </a:r>
            <a:r>
              <a:rPr lang="fr-BE" sz="2800" dirty="0"/>
              <a:t> and </a:t>
            </a:r>
            <a:r>
              <a:rPr lang="fr-BE" sz="2800" dirty="0" err="1"/>
              <a:t>knowledge</a:t>
            </a:r>
            <a:r>
              <a:rPr lang="fr-BE" sz="2800" dirty="0"/>
              <a:t> </a:t>
            </a:r>
            <a:r>
              <a:rPr lang="fr-BE" sz="2800" dirty="0" err="1"/>
              <a:t>transfer</a:t>
            </a:r>
            <a:endParaRPr lang="fr-BE" sz="2800" dirty="0"/>
          </a:p>
          <a:p>
            <a:r>
              <a:rPr lang="fr-BE" sz="2800" dirty="0"/>
              <a:t>- Duplication of efforts</a:t>
            </a:r>
          </a:p>
        </p:txBody>
      </p:sp>
    </p:spTree>
    <p:extLst>
      <p:ext uri="{BB962C8B-B14F-4D97-AF65-F5344CB8AC3E}">
        <p14:creationId xmlns:p14="http://schemas.microsoft.com/office/powerpoint/2010/main" val="22173673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81BF1-B64E-3ACD-2CB9-D361127CDD0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E8DF333-9E3D-1A40-8FF3-327109D11C60}"/>
              </a:ext>
            </a:extLst>
          </p:cNvPr>
          <p:cNvSpPr>
            <a:spLocks noGrp="1"/>
          </p:cNvSpPr>
          <p:nvPr>
            <p:ph type="body" sz="quarter" idx="15"/>
          </p:nvPr>
        </p:nvSpPr>
        <p:spPr/>
        <p:txBody>
          <a:bodyPr/>
          <a:lstStyle/>
          <a:p>
            <a:r>
              <a:rPr lang="fr-BE" sz="2400" dirty="0" err="1"/>
              <a:t>Take</a:t>
            </a:r>
            <a:r>
              <a:rPr lang="fr-BE" sz="2400" dirty="0"/>
              <a:t> home message</a:t>
            </a:r>
            <a:endParaRPr lang="fr-BE" dirty="0"/>
          </a:p>
        </p:txBody>
      </p:sp>
      <p:sp>
        <p:nvSpPr>
          <p:cNvPr id="8" name="TextBox 7">
            <a:extLst>
              <a:ext uri="{FF2B5EF4-FFF2-40B4-BE49-F238E27FC236}">
                <a16:creationId xmlns:a16="http://schemas.microsoft.com/office/drawing/2014/main" id="{FD40A89B-F181-9269-29C1-69199097319E}"/>
              </a:ext>
            </a:extLst>
          </p:cNvPr>
          <p:cNvSpPr txBox="1"/>
          <p:nvPr/>
        </p:nvSpPr>
        <p:spPr>
          <a:xfrm>
            <a:off x="335360" y="1916832"/>
            <a:ext cx="11373677" cy="1659942"/>
          </a:xfrm>
          <a:prstGeom prst="rect">
            <a:avLst/>
          </a:prstGeom>
          <a:noFill/>
        </p:spPr>
        <p:txBody>
          <a:bodyPr wrap="square" rtlCol="0">
            <a:spAutoFit/>
          </a:bodyPr>
          <a:lstStyle/>
          <a:p>
            <a:pPr marL="457200" lvl="0" indent="-457200" algn="l">
              <a:lnSpc>
                <a:spcPct val="107000"/>
              </a:lnSpc>
              <a:spcBef>
                <a:spcPts val="900"/>
              </a:spcBef>
              <a:spcAft>
                <a:spcPts val="800"/>
              </a:spcAft>
              <a:buFont typeface="Arial" panose="020B0604020202020204" pitchFamily="34" charset="0"/>
              <a:buChar char="•"/>
            </a:pPr>
            <a:r>
              <a:rPr lang="en-GB" sz="2800" b="1" i="1" kern="1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Focus should shift from development to development and assessment of tools used </a:t>
            </a:r>
            <a:r>
              <a:rPr lang="fr-BE" sz="2800" b="1" i="1" kern="0" dirty="0" err="1">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when</a:t>
            </a:r>
            <a:r>
              <a:rPr lang="fr-BE" sz="2800" b="1" i="1" kern="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 the </a:t>
            </a:r>
            <a:r>
              <a:rPr lang="fr-BE" sz="2800" b="1" i="1" kern="0" dirty="0" err="1">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expected</a:t>
            </a:r>
            <a:r>
              <a:rPr lang="fr-BE" sz="2800" b="1" i="1" kern="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BE" sz="2800" b="1" i="1" kern="0" dirty="0" err="1">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regulatory</a:t>
            </a:r>
            <a:r>
              <a:rPr lang="fr-BE" sz="2800" b="1" i="1" kern="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 Impact  </a:t>
            </a:r>
            <a:r>
              <a:rPr lang="fr-BE" sz="2800" b="1" i="1" kern="0" dirty="0" err="1">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is</a:t>
            </a:r>
            <a:r>
              <a:rPr lang="fr-BE" sz="2800" b="1" i="1" kern="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 High</a:t>
            </a:r>
          </a:p>
          <a:p>
            <a:pPr marL="457200" lvl="0" indent="-457200" algn="l">
              <a:lnSpc>
                <a:spcPct val="107000"/>
              </a:lnSpc>
              <a:spcBef>
                <a:spcPts val="900"/>
              </a:spcBef>
              <a:spcAft>
                <a:spcPts val="800"/>
              </a:spcAft>
              <a:buFont typeface="Arial" panose="020B0604020202020204" pitchFamily="34" charset="0"/>
              <a:buChar char="•"/>
            </a:pPr>
            <a:r>
              <a:rPr lang="fr-BE" sz="2800" b="1" i="1" kern="0" dirty="0">
                <a:solidFill>
                  <a:srgbClr val="111111"/>
                </a:solidFill>
                <a:latin typeface="Times New Roman" panose="02020603050405020304" pitchFamily="18" charset="0"/>
                <a:cs typeface="Times New Roman" panose="02020603050405020304" pitchFamily="18" charset="0"/>
              </a:rPr>
              <a:t>This effort </a:t>
            </a:r>
            <a:r>
              <a:rPr lang="fr-BE" sz="2800" b="1" i="1" kern="0" dirty="0" err="1">
                <a:solidFill>
                  <a:srgbClr val="111111"/>
                </a:solidFill>
                <a:latin typeface="Times New Roman" panose="02020603050405020304" pitchFamily="18" charset="0"/>
                <a:cs typeface="Times New Roman" panose="02020603050405020304" pitchFamily="18" charset="0"/>
              </a:rPr>
              <a:t>should</a:t>
            </a:r>
            <a:r>
              <a:rPr lang="fr-BE" sz="2800" b="1" i="1" kern="0" dirty="0">
                <a:solidFill>
                  <a:srgbClr val="111111"/>
                </a:solidFill>
                <a:latin typeface="Times New Roman" panose="02020603050405020304" pitchFamily="18" charset="0"/>
                <a:cs typeface="Times New Roman" panose="02020603050405020304" pitchFamily="18" charset="0"/>
              </a:rPr>
              <a:t> </a:t>
            </a:r>
            <a:r>
              <a:rPr lang="fr-BE" sz="2800" b="1" i="1" kern="0" dirty="0" err="1">
                <a:solidFill>
                  <a:srgbClr val="111111"/>
                </a:solidFill>
                <a:latin typeface="Times New Roman" panose="02020603050405020304" pitchFamily="18" charset="0"/>
                <a:cs typeface="Times New Roman" panose="02020603050405020304" pitchFamily="18" charset="0"/>
              </a:rPr>
              <a:t>be</a:t>
            </a:r>
            <a:r>
              <a:rPr lang="fr-BE" sz="2800" b="1" i="1" kern="0" dirty="0">
                <a:solidFill>
                  <a:srgbClr val="111111"/>
                </a:solidFill>
                <a:latin typeface="Times New Roman" panose="02020603050405020304" pitchFamily="18" charset="0"/>
                <a:cs typeface="Times New Roman" panose="02020603050405020304" pitchFamily="18" charset="0"/>
              </a:rPr>
              <a:t> a joint- and </a:t>
            </a:r>
            <a:r>
              <a:rPr lang="fr-BE" sz="2800" b="1" i="1" kern="0" dirty="0" err="1">
                <a:solidFill>
                  <a:srgbClr val="111111"/>
                </a:solidFill>
                <a:latin typeface="Times New Roman" panose="02020603050405020304" pitchFamily="18" charset="0"/>
                <a:cs typeface="Times New Roman" panose="02020603050405020304" pitchFamily="18" charset="0"/>
              </a:rPr>
              <a:t>multistakeholder</a:t>
            </a:r>
            <a:r>
              <a:rPr lang="fr-BE" sz="2800" b="1" i="1" kern="0" dirty="0">
                <a:solidFill>
                  <a:srgbClr val="111111"/>
                </a:solidFill>
                <a:latin typeface="Times New Roman" panose="02020603050405020304" pitchFamily="18" charset="0"/>
                <a:cs typeface="Times New Roman" panose="02020603050405020304" pitchFamily="18" charset="0"/>
              </a:rPr>
              <a:t> effort</a:t>
            </a:r>
            <a:endParaRPr lang="fr-BE" sz="2800" dirty="0"/>
          </a:p>
        </p:txBody>
      </p:sp>
    </p:spTree>
    <p:extLst>
      <p:ext uri="{BB962C8B-B14F-4D97-AF65-F5344CB8AC3E}">
        <p14:creationId xmlns:p14="http://schemas.microsoft.com/office/powerpoint/2010/main" val="2521413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ous-titre 1">
            <a:extLst>
              <a:ext uri="{FF2B5EF4-FFF2-40B4-BE49-F238E27FC236}">
                <a16:creationId xmlns:a16="http://schemas.microsoft.com/office/drawing/2014/main" id="{B9603DBC-1119-396A-50C7-2A5CE09410E9}"/>
              </a:ext>
            </a:extLst>
          </p:cNvPr>
          <p:cNvSpPr>
            <a:spLocks noGrp="1"/>
          </p:cNvSpPr>
          <p:nvPr>
            <p:ph type="subTitle" idx="4294967295"/>
          </p:nvPr>
        </p:nvSpPr>
        <p:spPr>
          <a:xfrm>
            <a:off x="1963738" y="981075"/>
            <a:ext cx="8235950" cy="5256213"/>
          </a:xfrm>
        </p:spPr>
        <p:txBody>
          <a:bodyPr/>
          <a:lstStyle/>
          <a:p>
            <a:pPr marL="0" indent="0" algn="ctr" eaLnBrk="1" hangingPunct="1">
              <a:lnSpc>
                <a:spcPct val="80000"/>
              </a:lnSpc>
              <a:buFont typeface="Arial" panose="020B0604020202020204" pitchFamily="34" charset="0"/>
              <a:buNone/>
            </a:pPr>
            <a:r>
              <a:rPr lang="fr-BE" altLang="en-US" sz="1800" b="1">
                <a:solidFill>
                  <a:srgbClr val="575757"/>
                </a:solidFill>
                <a:latin typeface="Verdana" panose="020B0604030504040204" pitchFamily="34" charset="0"/>
              </a:rPr>
              <a:t>Agence fédérale des médicaments et </a:t>
            </a:r>
            <a:br>
              <a:rPr lang="fr-BE" altLang="en-US" sz="1800" b="1">
                <a:solidFill>
                  <a:srgbClr val="575757"/>
                </a:solidFill>
                <a:latin typeface="Verdana" panose="020B0604030504040204" pitchFamily="34" charset="0"/>
              </a:rPr>
            </a:br>
            <a:r>
              <a:rPr lang="fr-BE" altLang="en-US" sz="1800" b="1">
                <a:solidFill>
                  <a:srgbClr val="575757"/>
                </a:solidFill>
                <a:latin typeface="Verdana" panose="020B0604030504040204" pitchFamily="34" charset="0"/>
              </a:rPr>
              <a:t>des produits de santé – AFMPS</a:t>
            </a:r>
          </a:p>
          <a:p>
            <a:pPr marL="0" indent="0" algn="ctr" eaLnBrk="1" hangingPunct="1">
              <a:lnSpc>
                <a:spcPct val="80000"/>
              </a:lnSpc>
              <a:buFont typeface="Arial" panose="020B0604020202020204" pitchFamily="34" charset="0"/>
              <a:buNone/>
            </a:pPr>
            <a:endParaRPr lang="fr-BE" altLang="en-US" sz="800" b="1">
              <a:solidFill>
                <a:srgbClr val="575757"/>
              </a:solidFill>
              <a:latin typeface="Verdana" panose="020B0604030504040204" pitchFamily="34" charset="0"/>
            </a:endParaRPr>
          </a:p>
          <a:p>
            <a:pPr marL="0" indent="0" algn="ctr" eaLnBrk="1" hangingPunct="1">
              <a:lnSpc>
                <a:spcPct val="80000"/>
              </a:lnSpc>
              <a:buFont typeface="Arial" panose="020B0604020202020204" pitchFamily="34" charset="0"/>
              <a:buNone/>
            </a:pPr>
            <a:r>
              <a:rPr lang="nl-BE" altLang="en-US" sz="1800" b="1">
                <a:solidFill>
                  <a:srgbClr val="575757"/>
                </a:solidFill>
                <a:latin typeface="Verdana" panose="020B0604030504040204" pitchFamily="34" charset="0"/>
              </a:rPr>
              <a:t>Federaal Agentschap voor Geneesmiddelen en Gezondheidsproducten - </a:t>
            </a:r>
            <a:r>
              <a:rPr lang="fr-BE" altLang="en-US" sz="1800" b="1">
                <a:solidFill>
                  <a:srgbClr val="575757"/>
                </a:solidFill>
                <a:latin typeface="Verdana" panose="020B0604030504040204" pitchFamily="34" charset="0"/>
              </a:rPr>
              <a:t>FAGG</a:t>
            </a:r>
          </a:p>
          <a:p>
            <a:pPr marL="0" indent="0" algn="ctr" eaLnBrk="1" hangingPunct="1">
              <a:lnSpc>
                <a:spcPct val="80000"/>
              </a:lnSpc>
              <a:buFont typeface="Arial" panose="020B0604020202020204" pitchFamily="34" charset="0"/>
              <a:buNone/>
            </a:pPr>
            <a:endParaRPr lang="fr-BE" altLang="en-US" sz="800">
              <a:solidFill>
                <a:srgbClr val="575757"/>
              </a:solidFill>
              <a:latin typeface="Verdana" panose="020B0604030504040204" pitchFamily="34" charset="0"/>
            </a:endParaRPr>
          </a:p>
          <a:p>
            <a:pPr marL="0" indent="0" algn="ctr" eaLnBrk="1" hangingPunct="1">
              <a:lnSpc>
                <a:spcPct val="80000"/>
              </a:lnSpc>
              <a:buFont typeface="Arial" panose="020B0604020202020204" pitchFamily="34" charset="0"/>
              <a:buNone/>
            </a:pPr>
            <a:r>
              <a:rPr lang="fr-BE" altLang="en-US" sz="1800">
                <a:solidFill>
                  <a:srgbClr val="575757"/>
                </a:solidFill>
                <a:latin typeface="Verdana" panose="020B0604030504040204" pitchFamily="34" charset="0"/>
              </a:rPr>
              <a:t>Avenue Galilée/Galileelaan 5/03 </a:t>
            </a:r>
          </a:p>
          <a:p>
            <a:pPr marL="0" indent="0" algn="ctr" eaLnBrk="1" hangingPunct="1">
              <a:lnSpc>
                <a:spcPct val="80000"/>
              </a:lnSpc>
              <a:buFont typeface="Arial" panose="020B0604020202020204" pitchFamily="34" charset="0"/>
              <a:buNone/>
            </a:pPr>
            <a:r>
              <a:rPr lang="fr-BE" altLang="en-US" sz="1800">
                <a:solidFill>
                  <a:srgbClr val="575757"/>
                </a:solidFill>
                <a:latin typeface="Verdana" panose="020B0604030504040204" pitchFamily="34" charset="0"/>
              </a:rPr>
              <a:t>1210 BRUXELLES/BRUSSEL</a:t>
            </a:r>
          </a:p>
          <a:p>
            <a:pPr marL="0" indent="0" algn="ctr" eaLnBrk="1" hangingPunct="1">
              <a:lnSpc>
                <a:spcPct val="80000"/>
              </a:lnSpc>
              <a:buFont typeface="Arial" panose="020B0604020202020204" pitchFamily="34" charset="0"/>
              <a:buNone/>
            </a:pPr>
            <a:endParaRPr lang="fr-BE" altLang="en-US" sz="800">
              <a:solidFill>
                <a:srgbClr val="575757"/>
              </a:solidFill>
              <a:latin typeface="Verdana" panose="020B0604030504040204" pitchFamily="34" charset="0"/>
            </a:endParaRPr>
          </a:p>
          <a:p>
            <a:pPr marL="0" indent="0" algn="ctr" eaLnBrk="1" hangingPunct="1">
              <a:lnSpc>
                <a:spcPct val="80000"/>
              </a:lnSpc>
              <a:buFont typeface="Arial" panose="020B0604020202020204" pitchFamily="34" charset="0"/>
              <a:buNone/>
            </a:pPr>
            <a:r>
              <a:rPr lang="fr-BE" altLang="en-US" sz="1800">
                <a:solidFill>
                  <a:srgbClr val="575757"/>
                </a:solidFill>
                <a:latin typeface="Verdana" panose="020B0604030504040204" pitchFamily="34" charset="0"/>
              </a:rPr>
              <a:t>tél.- tel.	 + 32 2 528 40 00</a:t>
            </a:r>
          </a:p>
          <a:p>
            <a:pPr marL="0" indent="0" algn="ctr" eaLnBrk="1" hangingPunct="1">
              <a:lnSpc>
                <a:spcPct val="80000"/>
              </a:lnSpc>
              <a:buFont typeface="Arial" panose="020B0604020202020204" pitchFamily="34" charset="0"/>
              <a:buNone/>
            </a:pPr>
            <a:r>
              <a:rPr lang="fr-BE" altLang="en-US" sz="1800">
                <a:solidFill>
                  <a:srgbClr val="575757"/>
                </a:solidFill>
                <a:latin typeface="Verdana" panose="020B0604030504040204" pitchFamily="34" charset="0"/>
              </a:rPr>
              <a:t>fax + 32 2 528 40 01</a:t>
            </a:r>
          </a:p>
          <a:p>
            <a:pPr marL="0" indent="0" algn="ctr" eaLnBrk="1" hangingPunct="1">
              <a:lnSpc>
                <a:spcPct val="80000"/>
              </a:lnSpc>
              <a:buFont typeface="Arial" panose="020B0604020202020204" pitchFamily="34" charset="0"/>
              <a:buNone/>
            </a:pPr>
            <a:r>
              <a:rPr lang="fr-BE" altLang="en-US" sz="1800">
                <a:solidFill>
                  <a:srgbClr val="575757"/>
                </a:solidFill>
                <a:latin typeface="Verdana" panose="020B0604030504040204" pitchFamily="34" charset="0"/>
              </a:rPr>
              <a:t>e-mail	</a:t>
            </a:r>
            <a:r>
              <a:rPr lang="fr-BE" altLang="en-US" sz="1800">
                <a:solidFill>
                  <a:srgbClr val="575757"/>
                </a:solidFill>
                <a:latin typeface="Verdana" panose="020B0604030504040204" pitchFamily="34" charset="0"/>
                <a:hlinkClick r:id="rId2"/>
              </a:rPr>
              <a:t>welcome@afmps.be</a:t>
            </a:r>
            <a:r>
              <a:rPr lang="fr-BE" altLang="en-US" sz="1800">
                <a:solidFill>
                  <a:srgbClr val="575757"/>
                </a:solidFill>
                <a:latin typeface="Verdana" panose="020B0604030504040204" pitchFamily="34" charset="0"/>
              </a:rPr>
              <a:t>/</a:t>
            </a:r>
            <a:r>
              <a:rPr lang="fr-BE" altLang="en-US" sz="1800">
                <a:solidFill>
                  <a:srgbClr val="575757"/>
                </a:solidFill>
                <a:latin typeface="Verdana" panose="020B0604030504040204" pitchFamily="34" charset="0"/>
                <a:hlinkClick r:id="rId2"/>
              </a:rPr>
              <a:t> welcome@fagg.be</a:t>
            </a:r>
            <a:endParaRPr lang="fr-BE" altLang="en-US" sz="1800">
              <a:solidFill>
                <a:srgbClr val="575757"/>
              </a:solidFill>
              <a:latin typeface="Verdana" panose="020B0604030504040204" pitchFamily="34" charset="0"/>
            </a:endParaRPr>
          </a:p>
          <a:p>
            <a:pPr marL="0" indent="0" algn="ctr" eaLnBrk="1" hangingPunct="1">
              <a:lnSpc>
                <a:spcPct val="80000"/>
              </a:lnSpc>
              <a:spcBef>
                <a:spcPct val="0"/>
              </a:spcBef>
              <a:buFont typeface="Arial" panose="020B0604020202020204" pitchFamily="34" charset="0"/>
              <a:buNone/>
            </a:pPr>
            <a:endParaRPr lang="fr-BE" altLang="en-US" sz="800" i="1">
              <a:solidFill>
                <a:srgbClr val="575757"/>
              </a:solidFill>
              <a:latin typeface="Verdana" panose="020B0604030504040204" pitchFamily="34" charset="0"/>
              <a:hlinkClick r:id="rId3"/>
            </a:endParaRPr>
          </a:p>
          <a:p>
            <a:pPr marL="0" indent="0" algn="ctr" eaLnBrk="1" hangingPunct="1">
              <a:lnSpc>
                <a:spcPct val="80000"/>
              </a:lnSpc>
              <a:spcBef>
                <a:spcPct val="0"/>
              </a:spcBef>
              <a:buFont typeface="Arial" panose="020B0604020202020204" pitchFamily="34" charset="0"/>
              <a:buNone/>
            </a:pPr>
            <a:endParaRPr lang="fr-BE" altLang="en-US" sz="800" i="1">
              <a:solidFill>
                <a:srgbClr val="575757"/>
              </a:solidFill>
              <a:latin typeface="Verdana" panose="020B0604030504040204" pitchFamily="34" charset="0"/>
              <a:hlinkClick r:id="rId3"/>
            </a:endParaRPr>
          </a:p>
          <a:p>
            <a:pPr marL="0" indent="0" algn="ctr" eaLnBrk="1" hangingPunct="1">
              <a:lnSpc>
                <a:spcPct val="80000"/>
              </a:lnSpc>
              <a:spcBef>
                <a:spcPct val="0"/>
              </a:spcBef>
              <a:buFont typeface="Arial" panose="020B0604020202020204" pitchFamily="34" charset="0"/>
              <a:buNone/>
            </a:pPr>
            <a:r>
              <a:rPr lang="fr-BE" altLang="en-US" sz="1800">
                <a:solidFill>
                  <a:srgbClr val="575757"/>
                </a:solidFill>
                <a:latin typeface="Verdana" panose="020B0604030504040204" pitchFamily="34" charset="0"/>
                <a:hlinkClick r:id="rId4"/>
              </a:rPr>
              <a:t>www.afmps.be/www.fagg.be</a:t>
            </a:r>
            <a:endParaRPr lang="fr-BE" altLang="en-US" sz="1800">
              <a:solidFill>
                <a:srgbClr val="575757"/>
              </a:solidFill>
              <a:latin typeface="Verdana" panose="020B0604030504040204" pitchFamily="34" charset="0"/>
            </a:endParaRPr>
          </a:p>
          <a:p>
            <a:pPr marL="0" indent="0" algn="ctr" eaLnBrk="1" hangingPunct="1">
              <a:lnSpc>
                <a:spcPct val="80000"/>
              </a:lnSpc>
              <a:spcBef>
                <a:spcPct val="0"/>
              </a:spcBef>
              <a:buFont typeface="Arial" panose="020B0604020202020204" pitchFamily="34" charset="0"/>
              <a:buNone/>
            </a:pPr>
            <a:endParaRPr lang="fr-BE" altLang="en-US" sz="1800">
              <a:solidFill>
                <a:srgbClr val="575757"/>
              </a:solidFill>
              <a:latin typeface="Verdana" panose="020B0604030504040204" pitchFamily="34" charset="0"/>
            </a:endParaRPr>
          </a:p>
          <a:p>
            <a:pPr marL="0" indent="0" algn="ctr" eaLnBrk="1" hangingPunct="1">
              <a:lnSpc>
                <a:spcPct val="80000"/>
              </a:lnSpc>
              <a:spcBef>
                <a:spcPct val="0"/>
              </a:spcBef>
              <a:buFont typeface="Arial" panose="020B0604020202020204" pitchFamily="34" charset="0"/>
              <a:buNone/>
            </a:pPr>
            <a:endParaRPr lang="fr-BE" altLang="en-US" sz="1800">
              <a:solidFill>
                <a:srgbClr val="575757"/>
              </a:solidFill>
              <a:latin typeface="Verdana" panose="020B0604030504040204" pitchFamily="34" charset="0"/>
            </a:endParaRPr>
          </a:p>
          <a:p>
            <a:pPr marL="0" indent="0" algn="ctr" eaLnBrk="1" hangingPunct="1">
              <a:lnSpc>
                <a:spcPct val="80000"/>
              </a:lnSpc>
              <a:buFont typeface="Arial" panose="020B0604020202020204" pitchFamily="34" charset="0"/>
              <a:buNone/>
            </a:pPr>
            <a:r>
              <a:rPr lang="fr-BE" altLang="nl-BE" sz="1800">
                <a:solidFill>
                  <a:srgbClr val="575757"/>
                </a:solidFill>
                <a:latin typeface="Verdana" panose="020B0604030504040204" pitchFamily="34" charset="0"/>
              </a:rPr>
              <a:t>Volg het FAGG op/Suivez l’AFMPS sur Facebook, Twitter, LinkedIn</a:t>
            </a:r>
          </a:p>
          <a:p>
            <a:pPr marL="0" indent="0" algn="ctr" eaLnBrk="1" hangingPunct="1">
              <a:lnSpc>
                <a:spcPct val="80000"/>
              </a:lnSpc>
              <a:spcBef>
                <a:spcPct val="0"/>
              </a:spcBef>
              <a:buFont typeface="Arial" panose="020B0604020202020204" pitchFamily="34" charset="0"/>
              <a:buNone/>
            </a:pPr>
            <a:endParaRPr lang="fr-BE" altLang="en-US" sz="1800">
              <a:solidFill>
                <a:srgbClr val="575757"/>
              </a:solidFill>
              <a:latin typeface="Verdana" panose="020B0604030504040204" pitchFamily="34" charset="0"/>
            </a:endParaRPr>
          </a:p>
        </p:txBody>
      </p:sp>
      <p:sp>
        <p:nvSpPr>
          <p:cNvPr id="117763" name="Espace réservé du texte 4">
            <a:extLst>
              <a:ext uri="{FF2B5EF4-FFF2-40B4-BE49-F238E27FC236}">
                <a16:creationId xmlns:a16="http://schemas.microsoft.com/office/drawing/2014/main" id="{F63F29B7-A570-9DDC-A356-B0597C8E47FD}"/>
              </a:ext>
            </a:extLst>
          </p:cNvPr>
          <p:cNvSpPr>
            <a:spLocks noGrp="1"/>
          </p:cNvSpPr>
          <p:nvPr>
            <p:ph type="body" sz="quarter" idx="4294967295"/>
          </p:nvPr>
        </p:nvSpPr>
        <p:spPr>
          <a:xfrm>
            <a:off x="407988" y="260350"/>
            <a:ext cx="8107362" cy="576263"/>
          </a:xfrm>
        </p:spPr>
        <p:txBody>
          <a:bodyPr/>
          <a:lstStyle/>
          <a:p>
            <a:pPr marL="0" indent="0" eaLnBrk="1" hangingPunct="1">
              <a:buFont typeface="Arial" panose="020B0604020202020204" pitchFamily="34" charset="0"/>
              <a:buNone/>
            </a:pPr>
            <a:r>
              <a:rPr lang="fr-BE" altLang="en-US" sz="2400" b="1">
                <a:solidFill>
                  <a:srgbClr val="729BC8"/>
                </a:solidFill>
                <a:latin typeface="Verdana" panose="020B0604030504040204" pitchFamily="34" charset="0"/>
              </a:rPr>
              <a:t>Contact</a:t>
            </a:r>
          </a:p>
        </p:txBody>
      </p:sp>
      <p:pic>
        <p:nvPicPr>
          <p:cNvPr id="117764" name="Picture 5" descr="Afbeeldingsresultaat voor volg ons op">
            <a:extLst>
              <a:ext uri="{FF2B5EF4-FFF2-40B4-BE49-F238E27FC236}">
                <a16:creationId xmlns:a16="http://schemas.microsoft.com/office/drawing/2014/main" id="{2D130D21-F441-ECC2-0E6D-D0A0B5276F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5181" t="29829" r="15189" b="32211"/>
          <a:stretch>
            <a:fillRect/>
          </a:stretch>
        </p:blipFill>
        <p:spPr bwMode="auto">
          <a:xfrm>
            <a:off x="4570413" y="4941888"/>
            <a:ext cx="3024187"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7A997E8-9C2B-BEA0-A9D1-908BCCDAC0C1}"/>
              </a:ext>
            </a:extLst>
          </p:cNvPr>
          <p:cNvSpPr>
            <a:spLocks noGrp="1"/>
          </p:cNvSpPr>
          <p:nvPr>
            <p:ph type="body" sz="quarter" idx="15"/>
          </p:nvPr>
        </p:nvSpPr>
        <p:spPr>
          <a:xfrm>
            <a:off x="767408" y="1268760"/>
            <a:ext cx="10321147" cy="777205"/>
          </a:xfrm>
        </p:spPr>
        <p:txBody>
          <a:bodyPr>
            <a:normAutofit fontScale="77500" lnSpcReduction="20000"/>
          </a:bodyPr>
          <a:lstStyle/>
          <a:p>
            <a:pPr algn="ctr"/>
            <a:r>
              <a:rPr lang="en-US" sz="3500" dirty="0"/>
              <a:t>Introduction: Opportunities  for use of AI in Drug development </a:t>
            </a:r>
          </a:p>
        </p:txBody>
      </p:sp>
      <p:grpSp>
        <p:nvGrpSpPr>
          <p:cNvPr id="41" name="Group 40">
            <a:extLst>
              <a:ext uri="{FF2B5EF4-FFF2-40B4-BE49-F238E27FC236}">
                <a16:creationId xmlns:a16="http://schemas.microsoft.com/office/drawing/2014/main" id="{DBE9000B-993A-EA86-1608-9927DC5917B0}"/>
              </a:ext>
            </a:extLst>
          </p:cNvPr>
          <p:cNvGrpSpPr>
            <a:grpSpLocks noChangeAspect="1"/>
          </p:cNvGrpSpPr>
          <p:nvPr/>
        </p:nvGrpSpPr>
        <p:grpSpPr>
          <a:xfrm>
            <a:off x="2285289" y="2853216"/>
            <a:ext cx="7285384" cy="2520000"/>
            <a:chOff x="732261" y="2188849"/>
            <a:chExt cx="9753600" cy="3373751"/>
          </a:xfrm>
        </p:grpSpPr>
        <p:sp>
          <p:nvSpPr>
            <p:cNvPr id="42" name="Oval 41">
              <a:extLst>
                <a:ext uri="{FF2B5EF4-FFF2-40B4-BE49-F238E27FC236}">
                  <a16:creationId xmlns:a16="http://schemas.microsoft.com/office/drawing/2014/main" id="{47222835-5A86-AE28-3780-0238C071E7D6}"/>
                </a:ext>
              </a:extLst>
            </p:cNvPr>
            <p:cNvSpPr/>
            <p:nvPr/>
          </p:nvSpPr>
          <p:spPr>
            <a:xfrm>
              <a:off x="732261" y="4800600"/>
              <a:ext cx="9753600" cy="762000"/>
            </a:xfrm>
            <a:prstGeom prst="ellipse">
              <a:avLst/>
            </a:prstGeom>
            <a:gradFill flip="none" rotWithShape="1">
              <a:gsLst>
                <a:gs pos="5000">
                  <a:sysClr val="windowText" lastClr="000000">
                    <a:alpha val="43000"/>
                  </a:sysClr>
                </a:gs>
                <a:gs pos="100000">
                  <a:sysClr val="window" lastClr="FFFFFF">
                    <a:alpha val="0"/>
                    <a:lumMod val="0"/>
                    <a:lumOff val="100000"/>
                  </a:sysClr>
                </a:gs>
              </a:gsLst>
              <a:path path="shape">
                <a:fillToRect l="50000" t="50000" r="50000" b="50000"/>
              </a:path>
              <a:tileRect/>
            </a:gradFill>
            <a:ln w="25400" cap="flat" cmpd="sng" algn="ctr">
              <a:noFill/>
              <a:prstDash val="solid"/>
            </a:ln>
            <a:effectLst/>
          </p:spPr>
          <p:txBody>
            <a:bodyPr rtlCol="0"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3" name="Group 42">
              <a:extLst>
                <a:ext uri="{FF2B5EF4-FFF2-40B4-BE49-F238E27FC236}">
                  <a16:creationId xmlns:a16="http://schemas.microsoft.com/office/drawing/2014/main" id="{8484FD23-D544-E2B5-56BD-4FAB6C829952}"/>
                </a:ext>
              </a:extLst>
            </p:cNvPr>
            <p:cNvGrpSpPr/>
            <p:nvPr/>
          </p:nvGrpSpPr>
          <p:grpSpPr>
            <a:xfrm>
              <a:off x="3916244" y="2188849"/>
              <a:ext cx="4149454" cy="2966078"/>
              <a:chOff x="2996805" y="1309688"/>
              <a:chExt cx="5929708" cy="4238625"/>
            </a:xfrm>
            <a:effectLst/>
          </p:grpSpPr>
          <p:sp>
            <p:nvSpPr>
              <p:cNvPr id="44" name="Freeform 6">
                <a:extLst>
                  <a:ext uri="{FF2B5EF4-FFF2-40B4-BE49-F238E27FC236}">
                    <a16:creationId xmlns:a16="http://schemas.microsoft.com/office/drawing/2014/main" id="{A8FB913C-A396-C4E5-2706-11C473866347}"/>
                  </a:ext>
                </a:extLst>
              </p:cNvPr>
              <p:cNvSpPr>
                <a:spLocks/>
              </p:cNvSpPr>
              <p:nvPr/>
            </p:nvSpPr>
            <p:spPr bwMode="auto">
              <a:xfrm>
                <a:off x="6348413" y="1309688"/>
                <a:ext cx="2578100"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20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20" y="291"/>
                    </a:lnTo>
                    <a:lnTo>
                      <a:pt x="10" y="0"/>
                    </a:lnTo>
                    <a:close/>
                  </a:path>
                </a:pathLst>
              </a:custGeom>
              <a:gradFill flip="none" rotWithShape="1">
                <a:gsLst>
                  <a:gs pos="0">
                    <a:srgbClr val="20539E">
                      <a:lumMod val="88000"/>
                      <a:lumOff val="12000"/>
                    </a:srgbClr>
                  </a:gs>
                  <a:gs pos="100000">
                    <a:srgbClr val="20539E">
                      <a:lumMod val="75000"/>
                    </a:srgbClr>
                  </a:gs>
                </a:gsLst>
                <a:path path="circle">
                  <a:fillToRect l="100000" b="100000"/>
                </a:path>
                <a:tileRect t="-100000" r="-100000"/>
              </a:gradFill>
              <a:ln w="0">
                <a:gradFill>
                  <a:gsLst>
                    <a:gs pos="0">
                      <a:srgbClr val="20539E"/>
                    </a:gs>
                    <a:gs pos="100000">
                      <a:srgbClr val="20539E">
                        <a:lumMod val="91000"/>
                      </a:srgbClr>
                    </a:gs>
                    <a:gs pos="34000">
                      <a:srgbClr val="20539E">
                        <a:lumMod val="74000"/>
                        <a:lumOff val="26000"/>
                      </a:srgbClr>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sp>
            <p:nvSpPr>
              <p:cNvPr id="45" name="Freeform 7">
                <a:extLst>
                  <a:ext uri="{FF2B5EF4-FFF2-40B4-BE49-F238E27FC236}">
                    <a16:creationId xmlns:a16="http://schemas.microsoft.com/office/drawing/2014/main" id="{3E72B101-39A8-0089-EC27-204155672151}"/>
                  </a:ext>
                </a:extLst>
              </p:cNvPr>
              <p:cNvSpPr>
                <a:spLocks/>
              </p:cNvSpPr>
              <p:nvPr/>
            </p:nvSpPr>
            <p:spPr bwMode="auto">
              <a:xfrm>
                <a:off x="5231741" y="1309688"/>
                <a:ext cx="2578099" cy="4238625"/>
              </a:xfrm>
              <a:custGeom>
                <a:avLst/>
                <a:gdLst>
                  <a:gd name="T0" fmla="*/ 10 w 1624"/>
                  <a:gd name="T1" fmla="*/ 0 h 2670"/>
                  <a:gd name="T2" fmla="*/ 302 w 1624"/>
                  <a:gd name="T3" fmla="*/ 9 h 2670"/>
                  <a:gd name="T4" fmla="*/ 1624 w 1624"/>
                  <a:gd name="T5" fmla="*/ 1331 h 2670"/>
                  <a:gd name="T6" fmla="*/ 298 w 1624"/>
                  <a:gd name="T7" fmla="*/ 2657 h 2670"/>
                  <a:gd name="T8" fmla="*/ 0 w 1624"/>
                  <a:gd name="T9" fmla="*/ 2670 h 2670"/>
                  <a:gd name="T10" fmla="*/ 15 w 1624"/>
                  <a:gd name="T11" fmla="*/ 2374 h 2670"/>
                  <a:gd name="T12" fmla="*/ 1058 w 1624"/>
                  <a:gd name="T13" fmla="*/ 1331 h 2670"/>
                  <a:gd name="T14" fmla="*/ 19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8" y="2657"/>
                    </a:lnTo>
                    <a:lnTo>
                      <a:pt x="0" y="2670"/>
                    </a:lnTo>
                    <a:lnTo>
                      <a:pt x="15" y="2374"/>
                    </a:lnTo>
                    <a:lnTo>
                      <a:pt x="1058" y="1331"/>
                    </a:lnTo>
                    <a:lnTo>
                      <a:pt x="19" y="291"/>
                    </a:lnTo>
                    <a:lnTo>
                      <a:pt x="10" y="0"/>
                    </a:lnTo>
                    <a:close/>
                  </a:path>
                </a:pathLst>
              </a:custGeom>
              <a:gradFill>
                <a:gsLst>
                  <a:gs pos="0">
                    <a:srgbClr val="95B7E1"/>
                  </a:gs>
                  <a:gs pos="100000">
                    <a:srgbClr val="95B7E1"/>
                  </a:gs>
                  <a:gs pos="43000">
                    <a:srgbClr val="95B7E1">
                      <a:lumMod val="85000"/>
                      <a:lumOff val="15000"/>
                    </a:srgbClr>
                  </a:gs>
                </a:gsLst>
                <a:lin ang="5400000" scaled="0"/>
              </a:gradFill>
              <a:ln w="0">
                <a:gradFill>
                  <a:gsLst>
                    <a:gs pos="0">
                      <a:srgbClr val="95B7E1">
                        <a:lumMod val="81000"/>
                        <a:lumOff val="19000"/>
                      </a:srgbClr>
                    </a:gs>
                    <a:gs pos="100000">
                      <a:srgbClr val="95B7E1">
                        <a:lumMod val="90000"/>
                      </a:srgbClr>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sp>
            <p:nvSpPr>
              <p:cNvPr id="46" name="Freeform 8">
                <a:extLst>
                  <a:ext uri="{FF2B5EF4-FFF2-40B4-BE49-F238E27FC236}">
                    <a16:creationId xmlns:a16="http://schemas.microsoft.com/office/drawing/2014/main" id="{9C87E41A-BBC6-18ED-FFCA-724126D40FA3}"/>
                  </a:ext>
                </a:extLst>
              </p:cNvPr>
              <p:cNvSpPr>
                <a:spLocks/>
              </p:cNvSpPr>
              <p:nvPr/>
            </p:nvSpPr>
            <p:spPr bwMode="auto">
              <a:xfrm>
                <a:off x="4113479" y="1309688"/>
                <a:ext cx="2579688" cy="4238625"/>
              </a:xfrm>
              <a:custGeom>
                <a:avLst/>
                <a:gdLst>
                  <a:gd name="T0" fmla="*/ 10 w 1625"/>
                  <a:gd name="T1" fmla="*/ 0 h 2670"/>
                  <a:gd name="T2" fmla="*/ 302 w 1625"/>
                  <a:gd name="T3" fmla="*/ 9 h 2670"/>
                  <a:gd name="T4" fmla="*/ 1625 w 1625"/>
                  <a:gd name="T5" fmla="*/ 1331 h 2670"/>
                  <a:gd name="T6" fmla="*/ 299 w 1625"/>
                  <a:gd name="T7" fmla="*/ 2657 h 2670"/>
                  <a:gd name="T8" fmla="*/ 0 w 1625"/>
                  <a:gd name="T9" fmla="*/ 2670 h 2670"/>
                  <a:gd name="T10" fmla="*/ 16 w 1625"/>
                  <a:gd name="T11" fmla="*/ 2374 h 2670"/>
                  <a:gd name="T12" fmla="*/ 1059 w 1625"/>
                  <a:gd name="T13" fmla="*/ 1331 h 2670"/>
                  <a:gd name="T14" fmla="*/ 19 w 1625"/>
                  <a:gd name="T15" fmla="*/ 291 h 2670"/>
                  <a:gd name="T16" fmla="*/ 10 w 1625"/>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5" h="2670">
                    <a:moveTo>
                      <a:pt x="10" y="0"/>
                    </a:moveTo>
                    <a:lnTo>
                      <a:pt x="302" y="9"/>
                    </a:lnTo>
                    <a:lnTo>
                      <a:pt x="1625" y="1331"/>
                    </a:lnTo>
                    <a:lnTo>
                      <a:pt x="299" y="2657"/>
                    </a:lnTo>
                    <a:lnTo>
                      <a:pt x="0" y="2670"/>
                    </a:lnTo>
                    <a:lnTo>
                      <a:pt x="16" y="2374"/>
                    </a:lnTo>
                    <a:lnTo>
                      <a:pt x="1059" y="1331"/>
                    </a:lnTo>
                    <a:lnTo>
                      <a:pt x="19" y="291"/>
                    </a:lnTo>
                    <a:lnTo>
                      <a:pt x="10" y="0"/>
                    </a:lnTo>
                    <a:close/>
                  </a:path>
                </a:pathLst>
              </a:custGeom>
              <a:gradFill>
                <a:gsLst>
                  <a:gs pos="0">
                    <a:srgbClr val="5F6E6A"/>
                  </a:gs>
                  <a:gs pos="100000">
                    <a:srgbClr val="5F6E6A">
                      <a:lumMod val="75000"/>
                    </a:srgbClr>
                  </a:gs>
                </a:gsLst>
                <a:lin ang="5400000" scaled="0"/>
              </a:gradFill>
              <a:ln w="0">
                <a:gradFill>
                  <a:gsLst>
                    <a:gs pos="0">
                      <a:srgbClr val="5F6E6A"/>
                    </a:gs>
                    <a:gs pos="100000">
                      <a:srgbClr val="5F6E6A"/>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sp>
            <p:nvSpPr>
              <p:cNvPr id="47" name="Freeform 9">
                <a:extLst>
                  <a:ext uri="{FF2B5EF4-FFF2-40B4-BE49-F238E27FC236}">
                    <a16:creationId xmlns:a16="http://schemas.microsoft.com/office/drawing/2014/main" id="{26387500-F251-8A30-127C-98315E6C4DE3}"/>
                  </a:ext>
                </a:extLst>
              </p:cNvPr>
              <p:cNvSpPr>
                <a:spLocks/>
              </p:cNvSpPr>
              <p:nvPr/>
            </p:nvSpPr>
            <p:spPr bwMode="auto">
              <a:xfrm>
                <a:off x="2996805" y="1309688"/>
                <a:ext cx="2578101"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18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18" y="291"/>
                    </a:lnTo>
                    <a:lnTo>
                      <a:pt x="10" y="0"/>
                    </a:lnTo>
                    <a:close/>
                  </a:path>
                </a:pathLst>
              </a:custGeom>
              <a:gradFill>
                <a:gsLst>
                  <a:gs pos="0">
                    <a:srgbClr val="D68428">
                      <a:lumMod val="85000"/>
                      <a:lumOff val="15000"/>
                    </a:srgbClr>
                  </a:gs>
                  <a:gs pos="100000">
                    <a:srgbClr val="D68428"/>
                  </a:gs>
                </a:gsLst>
                <a:lin ang="5400000" scaled="0"/>
              </a:gradFill>
              <a:ln w="0">
                <a:gradFill>
                  <a:gsLst>
                    <a:gs pos="0">
                      <a:srgbClr val="D68428"/>
                    </a:gs>
                    <a:gs pos="100000">
                      <a:srgbClr val="D68428">
                        <a:lumMod val="75000"/>
                      </a:srgbClr>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grpSp>
      </p:grpSp>
    </p:spTree>
    <p:extLst>
      <p:ext uri="{BB962C8B-B14F-4D97-AF65-F5344CB8AC3E}">
        <p14:creationId xmlns:p14="http://schemas.microsoft.com/office/powerpoint/2010/main" val="163782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DEF27BBF-6D18-9EF8-FB44-C24BC100599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26102" y="5822574"/>
            <a:ext cx="1714078" cy="648672"/>
          </a:xfrm>
          <a:prstGeom prst="rect">
            <a:avLst/>
          </a:prstGeom>
          <a:noFill/>
          <a:ln>
            <a:noFill/>
          </a:ln>
        </p:spPr>
      </p:pic>
      <p:pic>
        <p:nvPicPr>
          <p:cNvPr id="5" name="Image 4">
            <a:extLst>
              <a:ext uri="{FF2B5EF4-FFF2-40B4-BE49-F238E27FC236}">
                <a16:creationId xmlns:a16="http://schemas.microsoft.com/office/drawing/2014/main" id="{B402D0F6-2ED8-D874-621F-C6108A2B4CC0}"/>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rcRect/>
          <a:stretch>
            <a:fillRect/>
          </a:stretch>
        </p:blipFill>
        <p:spPr bwMode="auto">
          <a:xfrm>
            <a:off x="-582357" y="-371403"/>
            <a:ext cx="5298401" cy="7491854"/>
          </a:xfrm>
          <a:prstGeom prst="rect">
            <a:avLst/>
          </a:prstGeom>
          <a:noFill/>
          <a:ln>
            <a:noFill/>
          </a:ln>
        </p:spPr>
      </p:pic>
      <p:sp>
        <p:nvSpPr>
          <p:cNvPr id="2" name="object 2"/>
          <p:cNvSpPr txBox="1">
            <a:spLocks noGrp="1"/>
          </p:cNvSpPr>
          <p:nvPr>
            <p:ph type="title"/>
          </p:nvPr>
        </p:nvSpPr>
        <p:spPr>
          <a:xfrm>
            <a:off x="1881009" y="275122"/>
            <a:ext cx="8291788" cy="1165173"/>
          </a:xfrm>
          <a:prstGeom prst="rect">
            <a:avLst/>
          </a:prstGeom>
        </p:spPr>
        <p:txBody>
          <a:bodyPr vert="horz" wrap="square" lIns="0" tIns="48369" rIns="0" bIns="0" numCol="1" rtlCol="0" anchor="ctr" anchorCtr="0" compatLnSpc="1">
            <a:prstTxWarp prst="textNoShape">
              <a:avLst/>
            </a:prstTxWarp>
            <a:spAutoFit/>
          </a:bodyPr>
          <a:lstStyle/>
          <a:p>
            <a:pPr marL="11517" marR="4607">
              <a:spcBef>
                <a:spcPts val="381"/>
              </a:spcBef>
            </a:pPr>
            <a:r>
              <a:rPr lang="fr-BE" sz="3627" i="1" dirty="0" err="1">
                <a:latin typeface="Raleway SemiBold"/>
                <a:cs typeface="Raleway SemiBold"/>
              </a:rPr>
              <a:t>Opportunities</a:t>
            </a:r>
            <a:r>
              <a:rPr lang="fr-BE" sz="3627" i="1" dirty="0">
                <a:latin typeface="Raleway SemiBold"/>
                <a:cs typeface="Raleway SemiBold"/>
              </a:rPr>
              <a:t> for use of AI/ML in </a:t>
            </a:r>
            <a:r>
              <a:rPr lang="fr-BE" sz="3627" i="1" dirty="0" err="1">
                <a:latin typeface="Raleway SemiBold"/>
                <a:cs typeface="Raleway SemiBold"/>
              </a:rPr>
              <a:t>drug</a:t>
            </a:r>
            <a:r>
              <a:rPr lang="fr-BE" sz="3627" i="1" dirty="0">
                <a:latin typeface="Raleway SemiBold"/>
                <a:cs typeface="Raleway SemiBold"/>
              </a:rPr>
              <a:t> </a:t>
            </a:r>
            <a:r>
              <a:rPr lang="fr-BE" sz="3627" i="1" dirty="0" err="1">
                <a:latin typeface="Raleway SemiBold"/>
                <a:cs typeface="Raleway SemiBold"/>
              </a:rPr>
              <a:t>discovery</a:t>
            </a:r>
            <a:r>
              <a:rPr lang="fr-BE" sz="3627" i="1" dirty="0">
                <a:latin typeface="Raleway SemiBold"/>
                <a:cs typeface="Raleway SemiBold"/>
              </a:rPr>
              <a:t> and </a:t>
            </a:r>
            <a:r>
              <a:rPr lang="fr-BE" sz="3627" i="1" dirty="0" err="1">
                <a:latin typeface="Raleway SemiBold"/>
                <a:cs typeface="Raleway SemiBold"/>
              </a:rPr>
              <a:t>development</a:t>
            </a:r>
            <a:endParaRPr sz="3627" dirty="0">
              <a:latin typeface="Raleway SemiBold"/>
              <a:cs typeface="Raleway SemiBold"/>
            </a:endParaRPr>
          </a:p>
        </p:txBody>
      </p:sp>
      <p:pic>
        <p:nvPicPr>
          <p:cNvPr id="4" name="object 4"/>
          <p:cNvPicPr>
            <a:picLocks noGrp="1" noRot="1" noMove="1" noResize="1" noEditPoints="1" noAdjustHandles="1" noChangeArrowheads="1" noChangeShapeType="1" noCrop="1"/>
          </p:cNvPicPr>
          <p:nvPr/>
        </p:nvPicPr>
        <p:blipFill>
          <a:blip r:embed="rId4" cstate="print"/>
          <a:stretch>
            <a:fillRect/>
          </a:stretch>
        </p:blipFill>
        <p:spPr>
          <a:xfrm>
            <a:off x="8671051" y="11"/>
            <a:ext cx="2272073" cy="2236164"/>
          </a:xfrm>
          <a:prstGeom prst="rect">
            <a:avLst/>
          </a:prstGeom>
        </p:spPr>
      </p:pic>
      <p:pic>
        <p:nvPicPr>
          <p:cNvPr id="6" name="Image 5" descr="Une image contenant texte, Graphique, Police, graphisme&#10;&#10;Description générée automatiquement">
            <a:extLst>
              <a:ext uri="{FF2B5EF4-FFF2-40B4-BE49-F238E27FC236}">
                <a16:creationId xmlns:a16="http://schemas.microsoft.com/office/drawing/2014/main" id="{AFA17BBE-113A-6AD7-A50D-B7D845339096}"/>
              </a:ext>
            </a:extLst>
          </p:cNvPr>
          <p:cNvPicPr>
            <a:picLocks noGrp="1" noRot="1" noChangeAspect="1" noMove="1" noResize="1" noEditPoints="1" noAdjustHandles="1" noChangeArrowheads="1" noChangeShapeType="1" noCrop="1"/>
          </p:cNvPicPr>
          <p:nvPr/>
        </p:nvPicPr>
        <p:blipFill>
          <a:blip r:embed="rId5" cstate="print">
            <a:extLst>
              <a:ext uri="{28A0092B-C50C-407E-A947-70E740481C1C}">
                <a14:useLocalDpi xmlns:a14="http://schemas.microsoft.com/office/drawing/2010/main" val="0"/>
              </a:ext>
            </a:extLst>
          </a:blip>
          <a:stretch>
            <a:fillRect/>
          </a:stretch>
        </p:blipFill>
        <p:spPr>
          <a:xfrm>
            <a:off x="9758207" y="5338460"/>
            <a:ext cx="743644" cy="1130863"/>
          </a:xfrm>
          <a:prstGeom prst="rect">
            <a:avLst/>
          </a:prstGeom>
        </p:spPr>
      </p:pic>
      <p:pic>
        <p:nvPicPr>
          <p:cNvPr id="9" name="Picture 8">
            <a:extLst>
              <a:ext uri="{FF2B5EF4-FFF2-40B4-BE49-F238E27FC236}">
                <a16:creationId xmlns:a16="http://schemas.microsoft.com/office/drawing/2014/main" id="{6805B8B2-3BCB-E254-35B4-8CE9838BDEB8}"/>
              </a:ext>
            </a:extLst>
          </p:cNvPr>
          <p:cNvPicPr>
            <a:picLocks noChangeAspect="1"/>
          </p:cNvPicPr>
          <p:nvPr/>
        </p:nvPicPr>
        <p:blipFill>
          <a:blip r:embed="rId6"/>
          <a:stretch>
            <a:fillRect/>
          </a:stretch>
        </p:blipFill>
        <p:spPr>
          <a:xfrm>
            <a:off x="1434748" y="1551964"/>
            <a:ext cx="9508376" cy="552242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B402D0F6-2ED8-D874-621F-C6108A2B4CC0}"/>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rcRect/>
          <a:stretch>
            <a:fillRect/>
          </a:stretch>
        </p:blipFill>
        <p:spPr bwMode="auto">
          <a:xfrm>
            <a:off x="-582357" y="-371403"/>
            <a:ext cx="5298401" cy="7491854"/>
          </a:xfrm>
          <a:prstGeom prst="rect">
            <a:avLst/>
          </a:prstGeom>
          <a:noFill/>
          <a:ln>
            <a:noFill/>
          </a:ln>
        </p:spPr>
      </p:pic>
      <p:pic>
        <p:nvPicPr>
          <p:cNvPr id="4" name="object 4"/>
          <p:cNvPicPr>
            <a:picLocks noGrp="1" noRot="1" noMove="1" noResize="1" noEditPoints="1" noAdjustHandles="1" noChangeArrowheads="1" noChangeShapeType="1" noCrop="1"/>
          </p:cNvPicPr>
          <p:nvPr/>
        </p:nvPicPr>
        <p:blipFill>
          <a:blip r:embed="rId4" cstate="print"/>
          <a:stretch>
            <a:fillRect/>
          </a:stretch>
        </p:blipFill>
        <p:spPr>
          <a:xfrm>
            <a:off x="8671051" y="11"/>
            <a:ext cx="2272073" cy="2236164"/>
          </a:xfrm>
          <a:prstGeom prst="rect">
            <a:avLst/>
          </a:prstGeom>
        </p:spPr>
      </p:pic>
      <p:pic>
        <p:nvPicPr>
          <p:cNvPr id="6" name="Image 5" descr="Une image contenant texte, Graphique, Police, graphisme&#10;&#10;Description générée automatiquement">
            <a:extLst>
              <a:ext uri="{FF2B5EF4-FFF2-40B4-BE49-F238E27FC236}">
                <a16:creationId xmlns:a16="http://schemas.microsoft.com/office/drawing/2014/main" id="{AFA17BBE-113A-6AD7-A50D-B7D845339096}"/>
              </a:ext>
            </a:extLst>
          </p:cNvPr>
          <p:cNvPicPr>
            <a:picLocks noGrp="1" noRot="1" noChangeAspect="1" noMove="1" noResize="1" noEditPoints="1" noAdjustHandles="1" noChangeArrowheads="1" noChangeShapeType="1" noCrop="1"/>
          </p:cNvPicPr>
          <p:nvPr/>
        </p:nvPicPr>
        <p:blipFill>
          <a:blip r:embed="rId5" cstate="print">
            <a:extLst>
              <a:ext uri="{28A0092B-C50C-407E-A947-70E740481C1C}">
                <a14:useLocalDpi xmlns:a14="http://schemas.microsoft.com/office/drawing/2010/main" val="0"/>
              </a:ext>
            </a:extLst>
          </a:blip>
          <a:stretch>
            <a:fillRect/>
          </a:stretch>
        </p:blipFill>
        <p:spPr>
          <a:xfrm>
            <a:off x="9758207" y="5338460"/>
            <a:ext cx="743644" cy="1130863"/>
          </a:xfrm>
          <a:prstGeom prst="rect">
            <a:avLst/>
          </a:prstGeom>
        </p:spPr>
      </p:pic>
      <p:sp>
        <p:nvSpPr>
          <p:cNvPr id="12" name="object 2">
            <a:extLst>
              <a:ext uri="{FF2B5EF4-FFF2-40B4-BE49-F238E27FC236}">
                <a16:creationId xmlns:a16="http://schemas.microsoft.com/office/drawing/2014/main" id="{3F5B4637-A511-3FC5-5AB6-6C5E4C6EDBD7}"/>
              </a:ext>
            </a:extLst>
          </p:cNvPr>
          <p:cNvSpPr txBox="1">
            <a:spLocks/>
          </p:cNvSpPr>
          <p:nvPr/>
        </p:nvSpPr>
        <p:spPr>
          <a:xfrm>
            <a:off x="479376" y="386755"/>
            <a:ext cx="11017223" cy="1165173"/>
          </a:xfrm>
          <a:prstGeom prst="rect">
            <a:avLst/>
          </a:prstGeom>
        </p:spPr>
        <p:txBody>
          <a:bodyPr vert="horz" wrap="square" lIns="0" tIns="48369" rIns="0" bIns="0" rtlCol="0">
            <a:spAutoFit/>
          </a:bodyPr>
          <a:lstStyle>
            <a:lvl1pPr>
              <a:defRPr sz="2500" b="1" i="0">
                <a:solidFill>
                  <a:srgbClr val="194894"/>
                </a:solidFill>
                <a:latin typeface="Montserrat Black"/>
                <a:ea typeface="+mj-ea"/>
                <a:cs typeface="Montserrat Black"/>
              </a:defRPr>
            </a:lvl1pPr>
          </a:lstStyle>
          <a:p>
            <a:pPr marL="11517" marR="4607">
              <a:spcBef>
                <a:spcPts val="381"/>
              </a:spcBef>
            </a:pPr>
            <a:r>
              <a:rPr lang="en-US" sz="3627" i="1" dirty="0">
                <a:latin typeface="Raleway SemiBold"/>
                <a:cs typeface="Raleway SemiBold"/>
              </a:rPr>
              <a:t>Opportunities for use of AI/ML in drug discovery and development</a:t>
            </a:r>
            <a:endParaRPr lang="en-US" sz="3627" dirty="0">
              <a:latin typeface="Raleway SemiBold"/>
              <a:cs typeface="Raleway SemiBold"/>
            </a:endParaRPr>
          </a:p>
        </p:txBody>
      </p:sp>
      <p:pic>
        <p:nvPicPr>
          <p:cNvPr id="8" name="Picture 7">
            <a:extLst>
              <a:ext uri="{FF2B5EF4-FFF2-40B4-BE49-F238E27FC236}">
                <a16:creationId xmlns:a16="http://schemas.microsoft.com/office/drawing/2014/main" id="{3979E52E-AC77-EDEB-015D-A32F02255E74}"/>
              </a:ext>
            </a:extLst>
          </p:cNvPr>
          <p:cNvPicPr>
            <a:picLocks noChangeAspect="1"/>
          </p:cNvPicPr>
          <p:nvPr/>
        </p:nvPicPr>
        <p:blipFill>
          <a:blip r:embed="rId6"/>
          <a:stretch>
            <a:fillRect/>
          </a:stretch>
        </p:blipFill>
        <p:spPr>
          <a:xfrm>
            <a:off x="5987987" y="1311224"/>
            <a:ext cx="5042165" cy="5803791"/>
          </a:xfrm>
          <a:prstGeom prst="rect">
            <a:avLst/>
          </a:prstGeom>
        </p:spPr>
      </p:pic>
      <p:sp>
        <p:nvSpPr>
          <p:cNvPr id="10" name="TextBox 9">
            <a:extLst>
              <a:ext uri="{FF2B5EF4-FFF2-40B4-BE49-F238E27FC236}">
                <a16:creationId xmlns:a16="http://schemas.microsoft.com/office/drawing/2014/main" id="{A751B11F-EB96-5050-6923-1D37C9B27F63}"/>
              </a:ext>
            </a:extLst>
          </p:cNvPr>
          <p:cNvSpPr txBox="1"/>
          <p:nvPr/>
        </p:nvSpPr>
        <p:spPr>
          <a:xfrm>
            <a:off x="1406887" y="2310121"/>
            <a:ext cx="4689114" cy="2437527"/>
          </a:xfrm>
          <a:prstGeom prst="rect">
            <a:avLst/>
          </a:prstGeom>
          <a:noFill/>
        </p:spPr>
        <p:txBody>
          <a:bodyPr wrap="square" rtlCol="0">
            <a:spAutoFit/>
          </a:bodyPr>
          <a:lstStyle/>
          <a:p>
            <a:pPr algn="l"/>
            <a:r>
              <a:rPr lang="en-US" sz="2177" b="1" dirty="0">
                <a:latin typeface="AdvTTc6d9b48b"/>
              </a:rPr>
              <a:t>Leading pharmaceutical companies and their association with Artificial Intelligence (AI) organizations that are working in fields including oncology,</a:t>
            </a:r>
          </a:p>
          <a:p>
            <a:pPr algn="l"/>
            <a:r>
              <a:rPr lang="en-US" sz="2177" b="1" dirty="0">
                <a:latin typeface="AdvTTc6d9b48b"/>
              </a:rPr>
              <a:t>cardiovascular diseases, and central nervous system disorders.</a:t>
            </a:r>
          </a:p>
          <a:p>
            <a:endParaRPr lang="fr-BE" sz="2177" b="1" dirty="0"/>
          </a:p>
        </p:txBody>
      </p:sp>
      <p:sp>
        <p:nvSpPr>
          <p:cNvPr id="11" name="TextBox 10">
            <a:extLst>
              <a:ext uri="{FF2B5EF4-FFF2-40B4-BE49-F238E27FC236}">
                <a16:creationId xmlns:a16="http://schemas.microsoft.com/office/drawing/2014/main" id="{8568B052-1FAA-254D-EE03-A6EC469D0C54}"/>
              </a:ext>
            </a:extLst>
          </p:cNvPr>
          <p:cNvSpPr txBox="1"/>
          <p:nvPr/>
        </p:nvSpPr>
        <p:spPr>
          <a:xfrm>
            <a:off x="1406887" y="4834691"/>
            <a:ext cx="4382547" cy="738664"/>
          </a:xfrm>
          <a:prstGeom prst="rect">
            <a:avLst/>
          </a:prstGeom>
          <a:noFill/>
        </p:spPr>
        <p:txBody>
          <a:bodyPr wrap="square" rtlCol="0">
            <a:spAutoFit/>
          </a:bodyPr>
          <a:lstStyle/>
          <a:p>
            <a:r>
              <a:rPr lang="fr-BE" sz="1400" i="1" dirty="0" err="1"/>
              <a:t>From</a:t>
            </a:r>
            <a:r>
              <a:rPr lang="fr-BE" sz="1400" i="1" dirty="0"/>
              <a:t> </a:t>
            </a:r>
            <a:r>
              <a:rPr lang="fr-BE" sz="1400" i="1" dirty="0" err="1"/>
              <a:t>Debleena</a:t>
            </a:r>
            <a:r>
              <a:rPr lang="fr-BE" sz="1400" i="1" dirty="0"/>
              <a:t> et al, </a:t>
            </a:r>
            <a:r>
              <a:rPr lang="en-US" sz="1400" i="1" dirty="0"/>
              <a:t>Drug Discovery Today Volume 26, Number 1 January 2021</a:t>
            </a:r>
          </a:p>
          <a:p>
            <a:endParaRPr lang="fr-BE" sz="1400" i="1" dirty="0"/>
          </a:p>
        </p:txBody>
      </p:sp>
    </p:spTree>
    <p:extLst>
      <p:ext uri="{BB962C8B-B14F-4D97-AF65-F5344CB8AC3E}">
        <p14:creationId xmlns:p14="http://schemas.microsoft.com/office/powerpoint/2010/main" val="3309113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7A997E8-9C2B-BEA0-A9D1-908BCCDAC0C1}"/>
              </a:ext>
            </a:extLst>
          </p:cNvPr>
          <p:cNvSpPr>
            <a:spLocks noGrp="1"/>
          </p:cNvSpPr>
          <p:nvPr>
            <p:ph type="body" sz="quarter" idx="15"/>
          </p:nvPr>
        </p:nvSpPr>
        <p:spPr>
          <a:xfrm>
            <a:off x="767408" y="1268760"/>
            <a:ext cx="10321147" cy="777205"/>
          </a:xfrm>
        </p:spPr>
        <p:txBody>
          <a:bodyPr>
            <a:normAutofit fontScale="62500" lnSpcReduction="20000"/>
          </a:bodyPr>
          <a:lstStyle/>
          <a:p>
            <a:pPr algn="ctr"/>
            <a:r>
              <a:rPr lang="en-US" sz="3500" dirty="0"/>
              <a:t> Assessment of AI tools: </a:t>
            </a:r>
          </a:p>
          <a:p>
            <a:pPr algn="ctr"/>
            <a:r>
              <a:rPr lang="en-US" sz="3500" dirty="0"/>
              <a:t>Role of the regulators</a:t>
            </a:r>
          </a:p>
          <a:p>
            <a:pPr algn="ctr"/>
            <a:endParaRPr lang="en-US" sz="3500" dirty="0"/>
          </a:p>
        </p:txBody>
      </p:sp>
      <p:grpSp>
        <p:nvGrpSpPr>
          <p:cNvPr id="41" name="Group 40">
            <a:extLst>
              <a:ext uri="{FF2B5EF4-FFF2-40B4-BE49-F238E27FC236}">
                <a16:creationId xmlns:a16="http://schemas.microsoft.com/office/drawing/2014/main" id="{DBE9000B-993A-EA86-1608-9927DC5917B0}"/>
              </a:ext>
            </a:extLst>
          </p:cNvPr>
          <p:cNvGrpSpPr>
            <a:grpSpLocks noChangeAspect="1"/>
          </p:cNvGrpSpPr>
          <p:nvPr/>
        </p:nvGrpSpPr>
        <p:grpSpPr>
          <a:xfrm>
            <a:off x="2285289" y="2853216"/>
            <a:ext cx="7285384" cy="2520000"/>
            <a:chOff x="732261" y="2188849"/>
            <a:chExt cx="9753600" cy="3373751"/>
          </a:xfrm>
        </p:grpSpPr>
        <p:sp>
          <p:nvSpPr>
            <p:cNvPr id="42" name="Oval 41">
              <a:extLst>
                <a:ext uri="{FF2B5EF4-FFF2-40B4-BE49-F238E27FC236}">
                  <a16:creationId xmlns:a16="http://schemas.microsoft.com/office/drawing/2014/main" id="{47222835-5A86-AE28-3780-0238C071E7D6}"/>
                </a:ext>
              </a:extLst>
            </p:cNvPr>
            <p:cNvSpPr/>
            <p:nvPr/>
          </p:nvSpPr>
          <p:spPr>
            <a:xfrm>
              <a:off x="732261" y="4800600"/>
              <a:ext cx="9753600" cy="762000"/>
            </a:xfrm>
            <a:prstGeom prst="ellipse">
              <a:avLst/>
            </a:prstGeom>
            <a:gradFill flip="none" rotWithShape="1">
              <a:gsLst>
                <a:gs pos="5000">
                  <a:sysClr val="windowText" lastClr="000000">
                    <a:alpha val="43000"/>
                  </a:sysClr>
                </a:gs>
                <a:gs pos="100000">
                  <a:sysClr val="window" lastClr="FFFFFF">
                    <a:alpha val="0"/>
                    <a:lumMod val="0"/>
                    <a:lumOff val="100000"/>
                  </a:sysClr>
                </a:gs>
              </a:gsLst>
              <a:path path="shape">
                <a:fillToRect l="50000" t="50000" r="50000" b="50000"/>
              </a:path>
              <a:tileRect/>
            </a:gradFill>
            <a:ln w="25400" cap="flat" cmpd="sng" algn="ctr">
              <a:noFill/>
              <a:prstDash val="solid"/>
            </a:ln>
            <a:effectLst/>
          </p:spPr>
          <p:txBody>
            <a:bodyPr rtlCol="0"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3" name="Group 42">
              <a:extLst>
                <a:ext uri="{FF2B5EF4-FFF2-40B4-BE49-F238E27FC236}">
                  <a16:creationId xmlns:a16="http://schemas.microsoft.com/office/drawing/2014/main" id="{8484FD23-D544-E2B5-56BD-4FAB6C829952}"/>
                </a:ext>
              </a:extLst>
            </p:cNvPr>
            <p:cNvGrpSpPr/>
            <p:nvPr/>
          </p:nvGrpSpPr>
          <p:grpSpPr>
            <a:xfrm>
              <a:off x="3916244" y="2188849"/>
              <a:ext cx="4149454" cy="2966078"/>
              <a:chOff x="2996805" y="1309688"/>
              <a:chExt cx="5929708" cy="4238625"/>
            </a:xfrm>
            <a:effectLst/>
          </p:grpSpPr>
          <p:sp>
            <p:nvSpPr>
              <p:cNvPr id="44" name="Freeform 6">
                <a:extLst>
                  <a:ext uri="{FF2B5EF4-FFF2-40B4-BE49-F238E27FC236}">
                    <a16:creationId xmlns:a16="http://schemas.microsoft.com/office/drawing/2014/main" id="{A8FB913C-A396-C4E5-2706-11C473866347}"/>
                  </a:ext>
                </a:extLst>
              </p:cNvPr>
              <p:cNvSpPr>
                <a:spLocks/>
              </p:cNvSpPr>
              <p:nvPr/>
            </p:nvSpPr>
            <p:spPr bwMode="auto">
              <a:xfrm>
                <a:off x="6348413" y="1309688"/>
                <a:ext cx="2578100"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20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20" y="291"/>
                    </a:lnTo>
                    <a:lnTo>
                      <a:pt x="10" y="0"/>
                    </a:lnTo>
                    <a:close/>
                  </a:path>
                </a:pathLst>
              </a:custGeom>
              <a:gradFill flip="none" rotWithShape="1">
                <a:gsLst>
                  <a:gs pos="0">
                    <a:srgbClr val="20539E">
                      <a:lumMod val="88000"/>
                      <a:lumOff val="12000"/>
                    </a:srgbClr>
                  </a:gs>
                  <a:gs pos="100000">
                    <a:srgbClr val="20539E">
                      <a:lumMod val="75000"/>
                    </a:srgbClr>
                  </a:gs>
                </a:gsLst>
                <a:path path="circle">
                  <a:fillToRect l="100000" b="100000"/>
                </a:path>
                <a:tileRect t="-100000" r="-100000"/>
              </a:gradFill>
              <a:ln w="0">
                <a:gradFill>
                  <a:gsLst>
                    <a:gs pos="0">
                      <a:srgbClr val="20539E"/>
                    </a:gs>
                    <a:gs pos="100000">
                      <a:srgbClr val="20539E">
                        <a:lumMod val="91000"/>
                      </a:srgbClr>
                    </a:gs>
                    <a:gs pos="34000">
                      <a:srgbClr val="20539E">
                        <a:lumMod val="74000"/>
                        <a:lumOff val="26000"/>
                      </a:srgbClr>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sp>
            <p:nvSpPr>
              <p:cNvPr id="45" name="Freeform 7">
                <a:extLst>
                  <a:ext uri="{FF2B5EF4-FFF2-40B4-BE49-F238E27FC236}">
                    <a16:creationId xmlns:a16="http://schemas.microsoft.com/office/drawing/2014/main" id="{3E72B101-39A8-0089-EC27-204155672151}"/>
                  </a:ext>
                </a:extLst>
              </p:cNvPr>
              <p:cNvSpPr>
                <a:spLocks/>
              </p:cNvSpPr>
              <p:nvPr/>
            </p:nvSpPr>
            <p:spPr bwMode="auto">
              <a:xfrm>
                <a:off x="5231741" y="1309688"/>
                <a:ext cx="2578099" cy="4238625"/>
              </a:xfrm>
              <a:custGeom>
                <a:avLst/>
                <a:gdLst>
                  <a:gd name="T0" fmla="*/ 10 w 1624"/>
                  <a:gd name="T1" fmla="*/ 0 h 2670"/>
                  <a:gd name="T2" fmla="*/ 302 w 1624"/>
                  <a:gd name="T3" fmla="*/ 9 h 2670"/>
                  <a:gd name="T4" fmla="*/ 1624 w 1624"/>
                  <a:gd name="T5" fmla="*/ 1331 h 2670"/>
                  <a:gd name="T6" fmla="*/ 298 w 1624"/>
                  <a:gd name="T7" fmla="*/ 2657 h 2670"/>
                  <a:gd name="T8" fmla="*/ 0 w 1624"/>
                  <a:gd name="T9" fmla="*/ 2670 h 2670"/>
                  <a:gd name="T10" fmla="*/ 15 w 1624"/>
                  <a:gd name="T11" fmla="*/ 2374 h 2670"/>
                  <a:gd name="T12" fmla="*/ 1058 w 1624"/>
                  <a:gd name="T13" fmla="*/ 1331 h 2670"/>
                  <a:gd name="T14" fmla="*/ 19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8" y="2657"/>
                    </a:lnTo>
                    <a:lnTo>
                      <a:pt x="0" y="2670"/>
                    </a:lnTo>
                    <a:lnTo>
                      <a:pt x="15" y="2374"/>
                    </a:lnTo>
                    <a:lnTo>
                      <a:pt x="1058" y="1331"/>
                    </a:lnTo>
                    <a:lnTo>
                      <a:pt x="19" y="291"/>
                    </a:lnTo>
                    <a:lnTo>
                      <a:pt x="10" y="0"/>
                    </a:lnTo>
                    <a:close/>
                  </a:path>
                </a:pathLst>
              </a:custGeom>
              <a:gradFill>
                <a:gsLst>
                  <a:gs pos="0">
                    <a:srgbClr val="95B7E1"/>
                  </a:gs>
                  <a:gs pos="100000">
                    <a:srgbClr val="95B7E1"/>
                  </a:gs>
                  <a:gs pos="43000">
                    <a:srgbClr val="95B7E1">
                      <a:lumMod val="85000"/>
                      <a:lumOff val="15000"/>
                    </a:srgbClr>
                  </a:gs>
                </a:gsLst>
                <a:lin ang="5400000" scaled="0"/>
              </a:gradFill>
              <a:ln w="0">
                <a:gradFill>
                  <a:gsLst>
                    <a:gs pos="0">
                      <a:srgbClr val="95B7E1">
                        <a:lumMod val="81000"/>
                        <a:lumOff val="19000"/>
                      </a:srgbClr>
                    </a:gs>
                    <a:gs pos="100000">
                      <a:srgbClr val="95B7E1">
                        <a:lumMod val="90000"/>
                      </a:srgbClr>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sp>
            <p:nvSpPr>
              <p:cNvPr id="46" name="Freeform 8">
                <a:extLst>
                  <a:ext uri="{FF2B5EF4-FFF2-40B4-BE49-F238E27FC236}">
                    <a16:creationId xmlns:a16="http://schemas.microsoft.com/office/drawing/2014/main" id="{9C87E41A-BBC6-18ED-FFCA-724126D40FA3}"/>
                  </a:ext>
                </a:extLst>
              </p:cNvPr>
              <p:cNvSpPr>
                <a:spLocks/>
              </p:cNvSpPr>
              <p:nvPr/>
            </p:nvSpPr>
            <p:spPr bwMode="auto">
              <a:xfrm>
                <a:off x="4113479" y="1309688"/>
                <a:ext cx="2579688" cy="4238625"/>
              </a:xfrm>
              <a:custGeom>
                <a:avLst/>
                <a:gdLst>
                  <a:gd name="T0" fmla="*/ 10 w 1625"/>
                  <a:gd name="T1" fmla="*/ 0 h 2670"/>
                  <a:gd name="T2" fmla="*/ 302 w 1625"/>
                  <a:gd name="T3" fmla="*/ 9 h 2670"/>
                  <a:gd name="T4" fmla="*/ 1625 w 1625"/>
                  <a:gd name="T5" fmla="*/ 1331 h 2670"/>
                  <a:gd name="T6" fmla="*/ 299 w 1625"/>
                  <a:gd name="T7" fmla="*/ 2657 h 2670"/>
                  <a:gd name="T8" fmla="*/ 0 w 1625"/>
                  <a:gd name="T9" fmla="*/ 2670 h 2670"/>
                  <a:gd name="T10" fmla="*/ 16 w 1625"/>
                  <a:gd name="T11" fmla="*/ 2374 h 2670"/>
                  <a:gd name="T12" fmla="*/ 1059 w 1625"/>
                  <a:gd name="T13" fmla="*/ 1331 h 2670"/>
                  <a:gd name="T14" fmla="*/ 19 w 1625"/>
                  <a:gd name="T15" fmla="*/ 291 h 2670"/>
                  <a:gd name="T16" fmla="*/ 10 w 1625"/>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5" h="2670">
                    <a:moveTo>
                      <a:pt x="10" y="0"/>
                    </a:moveTo>
                    <a:lnTo>
                      <a:pt x="302" y="9"/>
                    </a:lnTo>
                    <a:lnTo>
                      <a:pt x="1625" y="1331"/>
                    </a:lnTo>
                    <a:lnTo>
                      <a:pt x="299" y="2657"/>
                    </a:lnTo>
                    <a:lnTo>
                      <a:pt x="0" y="2670"/>
                    </a:lnTo>
                    <a:lnTo>
                      <a:pt x="16" y="2374"/>
                    </a:lnTo>
                    <a:lnTo>
                      <a:pt x="1059" y="1331"/>
                    </a:lnTo>
                    <a:lnTo>
                      <a:pt x="19" y="291"/>
                    </a:lnTo>
                    <a:lnTo>
                      <a:pt x="10" y="0"/>
                    </a:lnTo>
                    <a:close/>
                  </a:path>
                </a:pathLst>
              </a:custGeom>
              <a:gradFill>
                <a:gsLst>
                  <a:gs pos="0">
                    <a:srgbClr val="5F6E6A"/>
                  </a:gs>
                  <a:gs pos="100000">
                    <a:srgbClr val="5F6E6A">
                      <a:lumMod val="75000"/>
                    </a:srgbClr>
                  </a:gs>
                </a:gsLst>
                <a:lin ang="5400000" scaled="0"/>
              </a:gradFill>
              <a:ln w="0">
                <a:gradFill>
                  <a:gsLst>
                    <a:gs pos="0">
                      <a:srgbClr val="5F6E6A"/>
                    </a:gs>
                    <a:gs pos="100000">
                      <a:srgbClr val="5F6E6A"/>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sp>
            <p:nvSpPr>
              <p:cNvPr id="47" name="Freeform 9">
                <a:extLst>
                  <a:ext uri="{FF2B5EF4-FFF2-40B4-BE49-F238E27FC236}">
                    <a16:creationId xmlns:a16="http://schemas.microsoft.com/office/drawing/2014/main" id="{26387500-F251-8A30-127C-98315E6C4DE3}"/>
                  </a:ext>
                </a:extLst>
              </p:cNvPr>
              <p:cNvSpPr>
                <a:spLocks/>
              </p:cNvSpPr>
              <p:nvPr/>
            </p:nvSpPr>
            <p:spPr bwMode="auto">
              <a:xfrm>
                <a:off x="2996805" y="1309688"/>
                <a:ext cx="2578101"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18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18" y="291"/>
                    </a:lnTo>
                    <a:lnTo>
                      <a:pt x="10" y="0"/>
                    </a:lnTo>
                    <a:close/>
                  </a:path>
                </a:pathLst>
              </a:custGeom>
              <a:gradFill>
                <a:gsLst>
                  <a:gs pos="0">
                    <a:srgbClr val="D68428">
                      <a:lumMod val="85000"/>
                      <a:lumOff val="15000"/>
                    </a:srgbClr>
                  </a:gs>
                  <a:gs pos="100000">
                    <a:srgbClr val="D68428"/>
                  </a:gs>
                </a:gsLst>
                <a:lin ang="5400000" scaled="0"/>
              </a:gradFill>
              <a:ln w="0">
                <a:gradFill>
                  <a:gsLst>
                    <a:gs pos="0">
                      <a:srgbClr val="D68428"/>
                    </a:gs>
                    <a:gs pos="100000">
                      <a:srgbClr val="D68428">
                        <a:lumMod val="75000"/>
                      </a:srgbClr>
                    </a:gs>
                  </a:gsLst>
                  <a:lin ang="5400000" scaled="0"/>
                </a:gra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Calibri"/>
                </a:endParaRPr>
              </a:p>
            </p:txBody>
          </p:sp>
        </p:grpSp>
      </p:grpSp>
    </p:spTree>
    <p:extLst>
      <p:ext uri="{BB962C8B-B14F-4D97-AF65-F5344CB8AC3E}">
        <p14:creationId xmlns:p14="http://schemas.microsoft.com/office/powerpoint/2010/main" val="938615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B9440-1C34-7B09-7C9B-7C8C193B9C2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3F59027-4EE0-55E3-1DA2-5BF9247A43AE}"/>
              </a:ext>
            </a:extLst>
          </p:cNvPr>
          <p:cNvPicPr>
            <a:picLocks noChangeAspect="1"/>
          </p:cNvPicPr>
          <p:nvPr/>
        </p:nvPicPr>
        <p:blipFill>
          <a:blip r:embed="rId3"/>
          <a:srcRect l="-4428" t="7412" r="16523" b="47607"/>
          <a:stretch/>
        </p:blipFill>
        <p:spPr>
          <a:xfrm>
            <a:off x="3247184" y="2635488"/>
            <a:ext cx="5935864" cy="2900113"/>
          </a:xfrm>
          <a:prstGeom prst="rect">
            <a:avLst/>
          </a:prstGeom>
        </p:spPr>
      </p:pic>
      <p:pic>
        <p:nvPicPr>
          <p:cNvPr id="1026" name="Picture 2" descr="Drug Development 1">
            <a:extLst>
              <a:ext uri="{FF2B5EF4-FFF2-40B4-BE49-F238E27FC236}">
                <a16:creationId xmlns:a16="http://schemas.microsoft.com/office/drawing/2014/main" id="{AA73260F-7220-0C15-E8BF-FF749DA4FE5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0264" r="2551" b="25326"/>
          <a:stretch>
            <a:fillRect/>
          </a:stretch>
        </p:blipFill>
        <p:spPr bwMode="auto">
          <a:xfrm>
            <a:off x="2619385" y="2402938"/>
            <a:ext cx="6725622" cy="297270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71A8F95E-2A28-A4F2-666C-3C1E5926EF6C}"/>
              </a:ext>
            </a:extLst>
          </p:cNvPr>
          <p:cNvPicPr>
            <a:picLocks noChangeAspect="1"/>
          </p:cNvPicPr>
          <p:nvPr/>
        </p:nvPicPr>
        <p:blipFill>
          <a:blip r:embed="rId5"/>
          <a:stretch>
            <a:fillRect/>
          </a:stretch>
        </p:blipFill>
        <p:spPr>
          <a:xfrm>
            <a:off x="119336" y="2955441"/>
            <a:ext cx="2432187" cy="1867698"/>
          </a:xfrm>
          <a:prstGeom prst="rect">
            <a:avLst/>
          </a:prstGeom>
        </p:spPr>
      </p:pic>
      <p:pic>
        <p:nvPicPr>
          <p:cNvPr id="1028" name="Picture 4" descr="Harnessing the untapped potential of medicines access - Pharmaceutical  Technology">
            <a:extLst>
              <a:ext uri="{FF2B5EF4-FFF2-40B4-BE49-F238E27FC236}">
                <a16:creationId xmlns:a16="http://schemas.microsoft.com/office/drawing/2014/main" id="{41E4C389-EF7F-A027-1E36-C84E6B9C70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86795" y="2955441"/>
            <a:ext cx="2627160" cy="209109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4F1B8EF8-0CC4-9840-D521-2E08DA490924}"/>
              </a:ext>
            </a:extLst>
          </p:cNvPr>
          <p:cNvSpPr/>
          <p:nvPr/>
        </p:nvSpPr>
        <p:spPr>
          <a:xfrm>
            <a:off x="2784501" y="2404534"/>
            <a:ext cx="6263827" cy="376393"/>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algn="ctr" defTabSz="309563" eaLnBrk="1" fontAlgn="auto">
              <a:spcBef>
                <a:spcPts val="0"/>
              </a:spcBef>
              <a:spcAft>
                <a:spcPts val="0"/>
              </a:spcAft>
              <a:defRPr/>
            </a:pPr>
            <a:endParaRPr lang="fr-BE" sz="1200" kern="0">
              <a:solidFill>
                <a:srgbClr val="FFFFFF"/>
              </a:solidFill>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7C82067E-F030-A31E-905F-6FACCD7541A5}"/>
              </a:ext>
            </a:extLst>
          </p:cNvPr>
          <p:cNvSpPr/>
          <p:nvPr/>
        </p:nvSpPr>
        <p:spPr>
          <a:xfrm>
            <a:off x="5159896" y="5398407"/>
            <a:ext cx="3817807" cy="314993"/>
          </a:xfrm>
          <a:prstGeom prst="rect">
            <a:avLst/>
          </a:prstGeom>
          <a:solidFill>
            <a:schemeClr val="accent3">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algn="ctr" defTabSz="309563" eaLnBrk="1" fontAlgn="auto">
              <a:spcBef>
                <a:spcPts val="0"/>
              </a:spcBef>
              <a:spcAft>
                <a:spcPts val="0"/>
              </a:spcAft>
              <a:defRPr/>
            </a:pPr>
            <a:endParaRPr lang="fr-BE" sz="1200" kern="0">
              <a:solidFill>
                <a:srgbClr val="FFFFFF"/>
              </a:solidFill>
              <a:latin typeface="Helvetica Neue Medium"/>
              <a:ea typeface="Helvetica Neue Medium"/>
              <a:cs typeface="Helvetica Neue Medium"/>
              <a:sym typeface="Helvetica Neue Medium"/>
            </a:endParaRPr>
          </a:p>
        </p:txBody>
      </p:sp>
      <p:sp>
        <p:nvSpPr>
          <p:cNvPr id="12" name="TextBox 11">
            <a:extLst>
              <a:ext uri="{FF2B5EF4-FFF2-40B4-BE49-F238E27FC236}">
                <a16:creationId xmlns:a16="http://schemas.microsoft.com/office/drawing/2014/main" id="{ED8023F2-E4CD-DC57-85DA-DAA86D371693}"/>
              </a:ext>
            </a:extLst>
          </p:cNvPr>
          <p:cNvSpPr txBox="1"/>
          <p:nvPr/>
        </p:nvSpPr>
        <p:spPr>
          <a:xfrm>
            <a:off x="4727000" y="1784772"/>
            <a:ext cx="3503864" cy="5057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defTabSz="914377" eaLnBrk="1" fontAlgn="auto">
              <a:lnSpc>
                <a:spcPct val="90000"/>
              </a:lnSpc>
              <a:spcBef>
                <a:spcPts val="1688"/>
              </a:spcBef>
              <a:spcAft>
                <a:spcPts val="0"/>
              </a:spcAft>
              <a:defRPr/>
            </a:pPr>
            <a:r>
              <a:rPr lang="fr-BE" b="1" kern="0" dirty="0">
                <a:solidFill>
                  <a:srgbClr val="000000"/>
                </a:solidFill>
                <a:latin typeface="Helvetica Neue"/>
                <a:sym typeface="Helvetica Neue"/>
              </a:rPr>
              <a:t>Drug </a:t>
            </a:r>
            <a:r>
              <a:rPr lang="fr-BE" b="1" kern="0" dirty="0" err="1">
                <a:solidFill>
                  <a:srgbClr val="000000"/>
                </a:solidFill>
                <a:latin typeface="Helvetica Neue"/>
                <a:sym typeface="Helvetica Neue"/>
              </a:rPr>
              <a:t>developers</a:t>
            </a:r>
            <a:r>
              <a:rPr lang="fr-BE" b="1" kern="0" dirty="0">
                <a:solidFill>
                  <a:srgbClr val="000000"/>
                </a:solidFill>
                <a:latin typeface="Helvetica Neue"/>
                <a:sym typeface="Helvetica Neue"/>
              </a:rPr>
              <a:t>/sponsors</a:t>
            </a:r>
          </a:p>
        </p:txBody>
      </p:sp>
      <p:sp>
        <p:nvSpPr>
          <p:cNvPr id="13" name="TextBox 12">
            <a:extLst>
              <a:ext uri="{FF2B5EF4-FFF2-40B4-BE49-F238E27FC236}">
                <a16:creationId xmlns:a16="http://schemas.microsoft.com/office/drawing/2014/main" id="{26FE783C-4EC1-452A-DCF9-B089029B64D6}"/>
              </a:ext>
            </a:extLst>
          </p:cNvPr>
          <p:cNvSpPr txBox="1"/>
          <p:nvPr/>
        </p:nvSpPr>
        <p:spPr>
          <a:xfrm>
            <a:off x="6278217" y="5731533"/>
            <a:ext cx="2403019" cy="5057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defTabSz="914377" eaLnBrk="1" fontAlgn="auto">
              <a:lnSpc>
                <a:spcPct val="90000"/>
              </a:lnSpc>
              <a:spcBef>
                <a:spcPts val="1688"/>
              </a:spcBef>
              <a:spcAft>
                <a:spcPts val="0"/>
              </a:spcAft>
              <a:defRPr/>
            </a:pPr>
            <a:r>
              <a:rPr lang="fr-BE" b="1" kern="0" dirty="0">
                <a:solidFill>
                  <a:srgbClr val="000000"/>
                </a:solidFill>
                <a:latin typeface="Helvetica Neue"/>
                <a:sym typeface="Helvetica Neue"/>
              </a:rPr>
              <a:t>Drug </a:t>
            </a:r>
            <a:r>
              <a:rPr lang="fr-BE" b="1" kern="0" dirty="0" err="1">
                <a:solidFill>
                  <a:srgbClr val="000000"/>
                </a:solidFill>
                <a:latin typeface="Helvetica Neue"/>
                <a:sym typeface="Helvetica Neue"/>
              </a:rPr>
              <a:t>regulators</a:t>
            </a:r>
            <a:endParaRPr lang="fr-BE" b="1" kern="0" dirty="0">
              <a:solidFill>
                <a:srgbClr val="000000"/>
              </a:solidFill>
              <a:latin typeface="Helvetica Neue"/>
              <a:sym typeface="Helvetica Neue"/>
            </a:endParaRPr>
          </a:p>
        </p:txBody>
      </p:sp>
      <p:pic>
        <p:nvPicPr>
          <p:cNvPr id="5" name="Image 4">
            <a:extLst>
              <a:ext uri="{FF2B5EF4-FFF2-40B4-BE49-F238E27FC236}">
                <a16:creationId xmlns:a16="http://schemas.microsoft.com/office/drawing/2014/main" id="{3A3907B9-CC50-6531-40CA-1B2495DFBBE9}"/>
              </a:ext>
            </a:extLst>
          </p:cNvPr>
          <p:cNvPicPr>
            <a:picLocks noChangeAspect="1"/>
          </p:cNvPicPr>
          <p:nvPr/>
        </p:nvPicPr>
        <p:blipFill>
          <a:blip r:embed="rId7" cstate="print">
            <a:alphaModFix amt="20000"/>
            <a:extLst>
              <a:ext uri="{28A0092B-C50C-407E-A947-70E740481C1C}">
                <a14:useLocalDpi xmlns:a14="http://schemas.microsoft.com/office/drawing/2010/main" val="0"/>
              </a:ext>
            </a:extLst>
          </a:blip>
          <a:srcRect/>
          <a:stretch>
            <a:fillRect/>
          </a:stretch>
        </p:blipFill>
        <p:spPr bwMode="auto">
          <a:xfrm>
            <a:off x="-759502" y="332656"/>
            <a:ext cx="3973801" cy="5618891"/>
          </a:xfrm>
          <a:prstGeom prst="rect">
            <a:avLst/>
          </a:prstGeom>
          <a:noFill/>
          <a:ln>
            <a:noFill/>
          </a:ln>
        </p:spPr>
      </p:pic>
      <p:pic>
        <p:nvPicPr>
          <p:cNvPr id="6" name="object 4">
            <a:extLst>
              <a:ext uri="{FF2B5EF4-FFF2-40B4-BE49-F238E27FC236}">
                <a16:creationId xmlns:a16="http://schemas.microsoft.com/office/drawing/2014/main" id="{062FB25F-AC03-F478-738F-265863B16F3A}"/>
              </a:ext>
            </a:extLst>
          </p:cNvPr>
          <p:cNvPicPr/>
          <p:nvPr/>
        </p:nvPicPr>
        <p:blipFill>
          <a:blip r:embed="rId8" cstate="print"/>
          <a:stretch>
            <a:fillRect/>
          </a:stretch>
        </p:blipFill>
        <p:spPr>
          <a:xfrm>
            <a:off x="8027288" y="-243408"/>
            <a:ext cx="1704054" cy="1677123"/>
          </a:xfrm>
          <a:prstGeom prst="rect">
            <a:avLst/>
          </a:prstGeom>
        </p:spPr>
      </p:pic>
    </p:spTree>
    <p:extLst>
      <p:ext uri="{BB962C8B-B14F-4D97-AF65-F5344CB8AC3E}">
        <p14:creationId xmlns:p14="http://schemas.microsoft.com/office/powerpoint/2010/main" val="73196484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16387-1C1F-0F77-9276-DE4F42F3B15C}"/>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779CF2E5-5DBB-2B8B-1BE3-A802767AE05D}"/>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rcRect/>
          <a:stretch>
            <a:fillRect/>
          </a:stretch>
        </p:blipFill>
        <p:spPr bwMode="auto">
          <a:xfrm>
            <a:off x="594481" y="461414"/>
            <a:ext cx="3973801" cy="5618891"/>
          </a:xfrm>
          <a:prstGeom prst="rect">
            <a:avLst/>
          </a:prstGeom>
          <a:noFill/>
          <a:ln>
            <a:noFill/>
          </a:ln>
        </p:spPr>
      </p:pic>
      <p:sp>
        <p:nvSpPr>
          <p:cNvPr id="25" name="Slide Number Placeholder 3">
            <a:extLst>
              <a:ext uri="{FF2B5EF4-FFF2-40B4-BE49-F238E27FC236}">
                <a16:creationId xmlns:a16="http://schemas.microsoft.com/office/drawing/2014/main" id="{F2DCC233-5EFE-7D6F-E83D-899BAD468946}"/>
              </a:ext>
            </a:extLst>
          </p:cNvPr>
          <p:cNvSpPr txBox="1">
            <a:spLocks/>
          </p:cNvSpPr>
          <p:nvPr/>
        </p:nvSpPr>
        <p:spPr>
          <a:xfrm>
            <a:off x="7680176" y="6453336"/>
            <a:ext cx="601314" cy="284086"/>
          </a:xfrm>
          <a:prstGeom prst="rect">
            <a:avLst/>
          </a:prstGeom>
          <a:noFill/>
        </p:spPr>
        <p:txBody>
          <a:bodyPr/>
          <a:lstStyle>
            <a:defPPr>
              <a:defRPr kern="0"/>
            </a:defPPr>
          </a:lstStyle>
          <a:p>
            <a:pPr defTabSz="545454" hangingPunct="1">
              <a:spcBef>
                <a:spcPts val="0"/>
              </a:spcBef>
            </a:pPr>
            <a:fld id="{0245C323-1B19-4FEE-975E-73F2780D5D2F}" type="slidenum">
              <a:rPr lang="en-US" sz="1224">
                <a:solidFill>
                  <a:prstClr val="black">
                    <a:tint val="75000"/>
                  </a:prstClr>
                </a:solidFill>
              </a:rPr>
              <a:pPr defTabSz="545454" hangingPunct="1">
                <a:spcBef>
                  <a:spcPts val="0"/>
                </a:spcBef>
              </a:pPr>
              <a:t>8</a:t>
            </a:fld>
            <a:endParaRPr lang="en-US" sz="1224">
              <a:solidFill>
                <a:prstClr val="black">
                  <a:tint val="75000"/>
                </a:prstClr>
              </a:solidFill>
            </a:endParaRPr>
          </a:p>
        </p:txBody>
      </p:sp>
      <p:sp>
        <p:nvSpPr>
          <p:cNvPr id="2" name="Title 1">
            <a:extLst>
              <a:ext uri="{FF2B5EF4-FFF2-40B4-BE49-F238E27FC236}">
                <a16:creationId xmlns:a16="http://schemas.microsoft.com/office/drawing/2014/main" id="{A4F68D52-1357-232D-7491-55D5CC73A648}"/>
              </a:ext>
            </a:extLst>
          </p:cNvPr>
          <p:cNvSpPr txBox="1">
            <a:spLocks/>
          </p:cNvSpPr>
          <p:nvPr/>
        </p:nvSpPr>
        <p:spPr>
          <a:xfrm>
            <a:off x="1693199" y="407158"/>
            <a:ext cx="8954503" cy="994172"/>
          </a:xfrm>
          <a:prstGeom prst="rect">
            <a:avLst/>
          </a:prstGeom>
        </p:spPr>
        <p:txBody>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hangingPunct="1"/>
            <a:r>
              <a:rPr lang="en-US" sz="3188" dirty="0"/>
              <a:t>The regulatory decision-making process </a:t>
            </a:r>
          </a:p>
        </p:txBody>
      </p:sp>
      <p:pic>
        <p:nvPicPr>
          <p:cNvPr id="3" name="Picture 2">
            <a:extLst>
              <a:ext uri="{FF2B5EF4-FFF2-40B4-BE49-F238E27FC236}">
                <a16:creationId xmlns:a16="http://schemas.microsoft.com/office/drawing/2014/main" id="{47017DDA-BA80-3705-749F-ECB2343D14A2}"/>
              </a:ext>
            </a:extLst>
          </p:cNvPr>
          <p:cNvPicPr>
            <a:picLocks noChangeAspect="1"/>
          </p:cNvPicPr>
          <p:nvPr/>
        </p:nvPicPr>
        <p:blipFill>
          <a:blip r:embed="rId4"/>
          <a:stretch>
            <a:fillRect/>
          </a:stretch>
        </p:blipFill>
        <p:spPr>
          <a:xfrm>
            <a:off x="2276592" y="904245"/>
            <a:ext cx="7473224" cy="3151203"/>
          </a:xfrm>
          <a:prstGeom prst="rect">
            <a:avLst/>
          </a:prstGeom>
        </p:spPr>
      </p:pic>
      <p:sp>
        <p:nvSpPr>
          <p:cNvPr id="4" name="Content Placeholder 2">
            <a:extLst>
              <a:ext uri="{FF2B5EF4-FFF2-40B4-BE49-F238E27FC236}">
                <a16:creationId xmlns:a16="http://schemas.microsoft.com/office/drawing/2014/main" id="{BBD6FCB8-7148-A2A0-180B-65E1A2CB79B7}"/>
              </a:ext>
            </a:extLst>
          </p:cNvPr>
          <p:cNvSpPr txBox="1">
            <a:spLocks/>
          </p:cNvSpPr>
          <p:nvPr/>
        </p:nvSpPr>
        <p:spPr>
          <a:xfrm>
            <a:off x="1608599" y="4426893"/>
            <a:ext cx="9123701" cy="3758356"/>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2000" dirty="0"/>
              <a:t>The regulator’s role is to ensure that the proposals are </a:t>
            </a:r>
            <a:r>
              <a:rPr lang="en-US" sz="2000" b="1" u="sng" dirty="0">
                <a:solidFill>
                  <a:srgbClr val="FF0000"/>
                </a:solidFill>
                <a:effectLst>
                  <a:outerShdw blurRad="38100" dist="38100" dir="2700000" algn="tl">
                    <a:srgbClr val="000000">
                      <a:alpha val="43137"/>
                    </a:srgbClr>
                  </a:outerShdw>
                </a:effectLst>
              </a:rPr>
              <a:t>scientifically sound and valid </a:t>
            </a:r>
            <a:r>
              <a:rPr lang="en-US" sz="2000" dirty="0"/>
              <a:t>given </a:t>
            </a:r>
            <a:r>
              <a:rPr lang="en-US" sz="2000" b="1" i="1" u="sng" dirty="0">
                <a:solidFill>
                  <a:srgbClr val="FF0000"/>
                </a:solidFill>
                <a:effectLst>
                  <a:outerShdw blurRad="38100" dist="38100" dir="2700000" algn="tl">
                    <a:srgbClr val="000000">
                      <a:alpha val="43137"/>
                    </a:srgbClr>
                  </a:outerShdw>
                </a:effectLst>
              </a:rPr>
              <a:t>the context of use </a:t>
            </a:r>
            <a:r>
              <a:rPr lang="en-US" sz="2000" dirty="0"/>
              <a:t>and the established </a:t>
            </a:r>
            <a:r>
              <a:rPr lang="en-US" sz="2000" b="1" dirty="0">
                <a:effectLst>
                  <a:outerShdw blurRad="38100" dist="38100" dir="2700000" algn="tl">
                    <a:srgbClr val="000000">
                      <a:alpha val="43137"/>
                    </a:srgbClr>
                  </a:outerShdw>
                </a:effectLst>
              </a:rPr>
              <a:t>evidentiary standards</a:t>
            </a:r>
            <a:r>
              <a:rPr lang="en-US" sz="2000" dirty="0"/>
              <a:t>, to protect the interest of patients and public health. </a:t>
            </a:r>
          </a:p>
          <a:p>
            <a:pPr algn="just"/>
            <a:r>
              <a:rPr lang="en-US" sz="2000" dirty="0"/>
              <a:t>In order to ensure high scientific quality, objectivity and consistency in the evaluation of submitted models and consequent decision making, the regulatory systems need to be aligned in their perspectives and approaches across agencies and across assessors.</a:t>
            </a:r>
            <a:endParaRPr lang="fr-BE" sz="2000" dirty="0"/>
          </a:p>
        </p:txBody>
      </p:sp>
      <p:pic>
        <p:nvPicPr>
          <p:cNvPr id="6" name="object 4">
            <a:extLst>
              <a:ext uri="{FF2B5EF4-FFF2-40B4-BE49-F238E27FC236}">
                <a16:creationId xmlns:a16="http://schemas.microsoft.com/office/drawing/2014/main" id="{1C9281CF-CFA5-266B-4B7B-43D4C3F8AD54}"/>
              </a:ext>
            </a:extLst>
          </p:cNvPr>
          <p:cNvPicPr/>
          <p:nvPr/>
        </p:nvPicPr>
        <p:blipFill>
          <a:blip r:embed="rId5" cstate="print"/>
          <a:stretch>
            <a:fillRect/>
          </a:stretch>
        </p:blipFill>
        <p:spPr>
          <a:xfrm>
            <a:off x="8897789" y="188641"/>
            <a:ext cx="1704054" cy="1677123"/>
          </a:xfrm>
          <a:prstGeom prst="rect">
            <a:avLst/>
          </a:prstGeom>
        </p:spPr>
      </p:pic>
    </p:spTree>
    <p:extLst>
      <p:ext uri="{BB962C8B-B14F-4D97-AF65-F5344CB8AC3E}">
        <p14:creationId xmlns:p14="http://schemas.microsoft.com/office/powerpoint/2010/main" val="333058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0C278-9519-A1F7-1EA3-91B35EDC5AB4}"/>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5DFF0376-1A61-B28C-9DE7-21336E46F594}"/>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rcRect/>
          <a:stretch>
            <a:fillRect/>
          </a:stretch>
        </p:blipFill>
        <p:spPr bwMode="auto">
          <a:xfrm>
            <a:off x="594481" y="461414"/>
            <a:ext cx="3973801" cy="5618891"/>
          </a:xfrm>
          <a:prstGeom prst="rect">
            <a:avLst/>
          </a:prstGeom>
          <a:noFill/>
          <a:ln>
            <a:noFill/>
          </a:ln>
        </p:spPr>
      </p:pic>
      <p:sp>
        <p:nvSpPr>
          <p:cNvPr id="2" name="Title 1">
            <a:extLst>
              <a:ext uri="{FF2B5EF4-FFF2-40B4-BE49-F238E27FC236}">
                <a16:creationId xmlns:a16="http://schemas.microsoft.com/office/drawing/2014/main" id="{80B780B4-C9A9-F521-6DC1-A0A48F632AFC}"/>
              </a:ext>
            </a:extLst>
          </p:cNvPr>
          <p:cNvSpPr txBox="1">
            <a:spLocks/>
          </p:cNvSpPr>
          <p:nvPr/>
        </p:nvSpPr>
        <p:spPr>
          <a:xfrm>
            <a:off x="1562440" y="86511"/>
            <a:ext cx="8954503" cy="994172"/>
          </a:xfrm>
          <a:prstGeom prst="rect">
            <a:avLst/>
          </a:prstGeom>
        </p:spPr>
        <p:txBody>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914377" eaLnBrk="1" fontAlgn="auto" hangingPunct="1">
              <a:defRPr/>
            </a:pPr>
            <a:r>
              <a:rPr lang="en-US" sz="3188" kern="0" spc="-64" dirty="0">
                <a:latin typeface="Helvetica Neue"/>
              </a:rPr>
              <a:t>The regulatory decision-making process </a:t>
            </a:r>
          </a:p>
        </p:txBody>
      </p:sp>
      <p:pic>
        <p:nvPicPr>
          <p:cNvPr id="3" name="Picture 2">
            <a:extLst>
              <a:ext uri="{FF2B5EF4-FFF2-40B4-BE49-F238E27FC236}">
                <a16:creationId xmlns:a16="http://schemas.microsoft.com/office/drawing/2014/main" id="{6B3943EC-801F-B60B-939F-77129EAECA82}"/>
              </a:ext>
            </a:extLst>
          </p:cNvPr>
          <p:cNvPicPr>
            <a:picLocks noChangeAspect="1"/>
          </p:cNvPicPr>
          <p:nvPr/>
        </p:nvPicPr>
        <p:blipFill rotWithShape="1">
          <a:blip r:embed="rId4"/>
          <a:srcRect t="14482"/>
          <a:stretch/>
        </p:blipFill>
        <p:spPr>
          <a:xfrm>
            <a:off x="1661157" y="908720"/>
            <a:ext cx="5551990" cy="3194384"/>
          </a:xfrm>
          <a:prstGeom prst="rect">
            <a:avLst/>
          </a:prstGeom>
        </p:spPr>
      </p:pic>
      <p:pic>
        <p:nvPicPr>
          <p:cNvPr id="6" name="Picture 2" descr="Details are in the caption following the image">
            <a:extLst>
              <a:ext uri="{FF2B5EF4-FFF2-40B4-BE49-F238E27FC236}">
                <a16:creationId xmlns:a16="http://schemas.microsoft.com/office/drawing/2014/main" id="{4A0F1CC2-94FD-D7A8-F218-52E858AE51D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1314" r="407" b="8090"/>
          <a:stretch>
            <a:fillRect/>
          </a:stretch>
        </p:blipFill>
        <p:spPr bwMode="auto">
          <a:xfrm>
            <a:off x="6222286" y="3369841"/>
            <a:ext cx="4445715" cy="3401649"/>
          </a:xfrm>
          <a:prstGeom prst="rect">
            <a:avLst/>
          </a:prstGeom>
          <a:noFill/>
          <a:extLst>
            <a:ext uri="{909E8E84-426E-40DD-AFC4-6F175D3DCCD1}">
              <a14:hiddenFill xmlns:a14="http://schemas.microsoft.com/office/drawing/2010/main">
                <a:solidFill>
                  <a:srgbClr val="FFFFFF"/>
                </a:solidFill>
              </a14:hiddenFill>
            </a:ext>
          </a:extLst>
        </p:spPr>
      </p:pic>
      <p:pic>
        <p:nvPicPr>
          <p:cNvPr id="7" name="object 4">
            <a:extLst>
              <a:ext uri="{FF2B5EF4-FFF2-40B4-BE49-F238E27FC236}">
                <a16:creationId xmlns:a16="http://schemas.microsoft.com/office/drawing/2014/main" id="{CDB74D6F-C727-F728-0EFE-26369E6ACA84}"/>
              </a:ext>
            </a:extLst>
          </p:cNvPr>
          <p:cNvPicPr/>
          <p:nvPr/>
        </p:nvPicPr>
        <p:blipFill>
          <a:blip r:embed="rId6" cstate="print"/>
          <a:stretch>
            <a:fillRect/>
          </a:stretch>
        </p:blipFill>
        <p:spPr>
          <a:xfrm>
            <a:off x="8898403" y="242122"/>
            <a:ext cx="1704054" cy="1677123"/>
          </a:xfrm>
          <a:prstGeom prst="rect">
            <a:avLst/>
          </a:prstGeom>
        </p:spPr>
      </p:pic>
    </p:spTree>
    <p:extLst>
      <p:ext uri="{BB962C8B-B14F-4D97-AF65-F5344CB8AC3E}">
        <p14:creationId xmlns:p14="http://schemas.microsoft.com/office/powerpoint/2010/main" val="197346390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Master slide 1">
  <a:themeElements>
    <a:clrScheme name="Custom 5">
      <a:dk1>
        <a:srgbClr val="000000"/>
      </a:dk1>
      <a:lt1>
        <a:srgbClr val="FFFFFF"/>
      </a:lt1>
      <a:dk2>
        <a:srgbClr val="0093D0"/>
      </a:dk2>
      <a:lt2>
        <a:srgbClr val="666699"/>
      </a:lt2>
      <a:accent1>
        <a:srgbClr val="663399"/>
      </a:accent1>
      <a:accent2>
        <a:srgbClr val="3366CC"/>
      </a:accent2>
      <a:accent3>
        <a:srgbClr val="89DDFF"/>
      </a:accent3>
      <a:accent4>
        <a:srgbClr val="336699"/>
      </a:accent4>
      <a:accent5>
        <a:srgbClr val="0066CC"/>
      </a:accent5>
      <a:accent6>
        <a:srgbClr val="333399"/>
      </a:accent6>
      <a:hlink>
        <a:srgbClr val="CFB7E7"/>
      </a:hlink>
      <a:folHlink>
        <a:srgbClr val="B2B2B2"/>
      </a:folHlink>
    </a:clrScheme>
    <a:fontScheme name="ICH">
      <a:majorFont>
        <a:latin typeface="Candara"/>
        <a:ea typeface=""/>
        <a:cs typeface="Lucida Sans Unicode"/>
      </a:majorFont>
      <a:minorFont>
        <a:latin typeface="Arial"/>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5200" b="1" i="0" u="none" strike="noStrike" cap="none" normalizeH="0" baseline="0" smtClean="0">
            <a:ln>
              <a:noFill/>
            </a:ln>
            <a:solidFill>
              <a:schemeClr val="bg1"/>
            </a:solidFill>
            <a:effectLst/>
            <a:latin typeface="Arial" charset="0"/>
            <a:cs typeface="Lucida Sans Unicode"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5200" b="1" i="0" u="none" strike="noStrike" cap="none" normalizeH="0" baseline="0" smtClean="0">
            <a:ln>
              <a:noFill/>
            </a:ln>
            <a:solidFill>
              <a:schemeClr val="bg1"/>
            </a:solidFill>
            <a:effectLst/>
            <a:latin typeface="Arial" charset="0"/>
            <a:cs typeface="Lucida Sans Unicode" charset="0"/>
          </a:defRPr>
        </a:defPPr>
      </a:lstStyle>
    </a:lnDef>
    <a:txDef>
      <a:spPr bwMode="auto">
        <a:noFill/>
        <a:ln w="9525">
          <a:noFill/>
          <a:round/>
          <a:headEnd/>
          <a:tailEnd/>
        </a:ln>
      </a:spPr>
      <a:bodyPr lIns="90000" tIns="92880" rIns="90000" bIns="45000"/>
      <a:lstStyle>
        <a:defPPr>
          <a:lnSpc>
            <a:spcPct val="81000"/>
          </a:lnSpc>
          <a:tabLst>
            <a:tab pos="723900" algn="l"/>
            <a:tab pos="1447800" algn="l"/>
            <a:tab pos="2171700" algn="l"/>
            <a:tab pos="2895600" algn="l"/>
            <a:tab pos="3619500" algn="l"/>
            <a:tab pos="4343400" algn="l"/>
            <a:tab pos="5067300" algn="l"/>
            <a:tab pos="5791200" algn="l"/>
          </a:tabLst>
          <a:defRPr sz="2000" dirty="0">
            <a:solidFill>
              <a:srgbClr val="4C4C4C"/>
            </a:solidFill>
            <a:latin typeface="Candara" pitchFamily="32" charset="0"/>
          </a:defRPr>
        </a:defPPr>
      </a:lstStyle>
    </a:tx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Master slide 1">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ICH">
      <a:majorFont>
        <a:latin typeface="Candara"/>
        <a:ea typeface=""/>
        <a:cs typeface="Lucida Sans Unicode"/>
      </a:majorFont>
      <a:minorFont>
        <a:latin typeface="Arial"/>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5200" b="1" i="0" u="none" strike="noStrike" cap="none" normalizeH="0" baseline="0" smtClean="0">
            <a:ln>
              <a:noFill/>
            </a:ln>
            <a:solidFill>
              <a:schemeClr val="bg1"/>
            </a:solidFill>
            <a:effectLst/>
            <a:latin typeface="Arial" charset="0"/>
            <a:cs typeface="Lucida Sans Unicode"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5200" b="1" i="0" u="none" strike="noStrike" cap="none" normalizeH="0" baseline="0" smtClean="0">
            <a:ln>
              <a:noFill/>
            </a:ln>
            <a:solidFill>
              <a:schemeClr val="bg1"/>
            </a:solidFill>
            <a:effectLst/>
            <a:latin typeface="Arial" charset="0"/>
            <a:cs typeface="Lucida Sans Unicode" charset="0"/>
          </a:defRPr>
        </a:defPPr>
      </a:lstStyle>
    </a:lnDef>
    <a:txDef>
      <a:spPr bwMode="auto">
        <a:noFill/>
        <a:ln w="9525">
          <a:noFill/>
          <a:round/>
          <a:headEnd/>
          <a:tailEnd/>
        </a:ln>
      </a:spPr>
      <a:bodyPr lIns="90000" tIns="92880" rIns="90000" bIns="45000"/>
      <a:lstStyle>
        <a:defPPr>
          <a:lnSpc>
            <a:spcPct val="81000"/>
          </a:lnSpc>
          <a:tabLst>
            <a:tab pos="723900" algn="l"/>
            <a:tab pos="1447800" algn="l"/>
            <a:tab pos="2171700" algn="l"/>
            <a:tab pos="2895600" algn="l"/>
            <a:tab pos="3619500" algn="l"/>
            <a:tab pos="4343400" algn="l"/>
            <a:tab pos="5067300" algn="l"/>
            <a:tab pos="5791200" algn="l"/>
          </a:tabLst>
          <a:defRPr sz="2000" dirty="0">
            <a:solidFill>
              <a:srgbClr val="4C4C4C"/>
            </a:solidFill>
            <a:latin typeface="Candara" pitchFamily="32" charset="0"/>
          </a:defRPr>
        </a:defPPr>
      </a:lstStyle>
    </a:tx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2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1_Thème ERAMET">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6ec54b2-aeaf-4cbf-9df7-c3797915dbb8" xsi:nil="true"/>
    <lcf76f155ced4ddcb4097134ff3c332f xmlns="66eb9baf-fe38-4f8a-a83d-dc6216d3a9ca">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1E2733B1142F4881DC62D01B46A5DB" ma:contentTypeVersion="15" ma:contentTypeDescription="Crée un document." ma:contentTypeScope="" ma:versionID="b25747838405b7b89199b88e8e349e3f">
  <xsd:schema xmlns:xsd="http://www.w3.org/2001/XMLSchema" xmlns:xs="http://www.w3.org/2001/XMLSchema" xmlns:p="http://schemas.microsoft.com/office/2006/metadata/properties" xmlns:ns2="66eb9baf-fe38-4f8a-a83d-dc6216d3a9ca" xmlns:ns3="e6ec54b2-aeaf-4cbf-9df7-c3797915dbb8" targetNamespace="http://schemas.microsoft.com/office/2006/metadata/properties" ma:root="true" ma:fieldsID="fec6bcda0e0157cef623fcda7adcf264" ns2:_="" ns3:_="">
    <xsd:import namespace="66eb9baf-fe38-4f8a-a83d-dc6216d3a9ca"/>
    <xsd:import namespace="e6ec54b2-aeaf-4cbf-9df7-c3797915dbb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b9baf-fe38-4f8a-a83d-dc6216d3a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3677b756-bb6c-42c0-a500-a3c5d40b597f"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ec54b2-aeaf-4cbf-9df7-c3797915dbb8" elementFormDefault="qualified">
    <xsd:import namespace="http://schemas.microsoft.com/office/2006/documentManagement/types"/>
    <xsd:import namespace="http://schemas.microsoft.com/office/infopath/2007/PartnerControls"/>
    <xsd:element name="SharedWithUsers" ma:index="12"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28488642-3eae-47a7-a2c8-85b899651812}" ma:internalName="TaxCatchAll" ma:showField="CatchAllData" ma:web="e6ec54b2-aeaf-4cbf-9df7-c3797915dbb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CFF220C-4C2F-42EB-8BC8-AFE414A9EA5B}">
  <ds:schemaRefs>
    <ds:schemaRef ds:uri="http://purl.org/dc/terms/"/>
    <ds:schemaRef ds:uri="66eb9baf-fe38-4f8a-a83d-dc6216d3a9ca"/>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e6ec54b2-aeaf-4cbf-9df7-c3797915dbb8"/>
    <ds:schemaRef ds:uri="http://www.w3.org/XML/1998/namespace"/>
    <ds:schemaRef ds:uri="http://purl.org/dc/dcmitype/"/>
  </ds:schemaRefs>
</ds:datastoreItem>
</file>

<file path=customXml/itemProps2.xml><?xml version="1.0" encoding="utf-8"?>
<ds:datastoreItem xmlns:ds="http://schemas.openxmlformats.org/officeDocument/2006/customXml" ds:itemID="{703F4BD9-662F-489D-8568-6E28568631D9}">
  <ds:schemaRefs>
    <ds:schemaRef ds:uri="http://schemas.microsoft.com/sharepoint/v3/contenttype/forms"/>
  </ds:schemaRefs>
</ds:datastoreItem>
</file>

<file path=customXml/itemProps3.xml><?xml version="1.0" encoding="utf-8"?>
<ds:datastoreItem xmlns:ds="http://schemas.openxmlformats.org/officeDocument/2006/customXml" ds:itemID="{7D5481FB-35C6-45DD-9433-A6B9A14DEB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b9baf-fe38-4f8a-a83d-dc6216d3a9ca"/>
    <ds:schemaRef ds:uri="e6ec54b2-aeaf-4cbf-9df7-c3797915db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66c008a4-b565-49a9-93c9-c1e64cad2e11}" enabled="0" method="" siteId="{66c008a4-b565-49a9-93c9-c1e64cad2e11}" removed="1"/>
</clbl:labelList>
</file>

<file path=docProps/app.xml><?xml version="1.0" encoding="utf-8"?>
<Properties xmlns="http://schemas.openxmlformats.org/officeDocument/2006/extended-properties" xmlns:vt="http://schemas.openxmlformats.org/officeDocument/2006/docPropsVTypes">
  <TotalTime>0</TotalTime>
  <Words>819</Words>
  <Application>Microsoft Office PowerPoint</Application>
  <PresentationFormat>Widescreen</PresentationFormat>
  <Paragraphs>150</Paragraphs>
  <Slides>27</Slides>
  <Notes>14</Notes>
  <HiddenSlides>0</HiddenSlides>
  <MMClips>0</MMClips>
  <ScaleCrop>false</ScaleCrop>
  <HeadingPairs>
    <vt:vector size="6" baseType="variant">
      <vt:variant>
        <vt:lpstr>Fonts Used</vt:lpstr>
      </vt:variant>
      <vt:variant>
        <vt:i4>16</vt:i4>
      </vt:variant>
      <vt:variant>
        <vt:lpstr>Theme</vt:lpstr>
      </vt:variant>
      <vt:variant>
        <vt:i4>6</vt:i4>
      </vt:variant>
      <vt:variant>
        <vt:lpstr>Slide Titles</vt:lpstr>
      </vt:variant>
      <vt:variant>
        <vt:i4>27</vt:i4>
      </vt:variant>
    </vt:vector>
  </HeadingPairs>
  <TitlesOfParts>
    <vt:vector size="49" baseType="lpstr">
      <vt:lpstr>AdvTTc6d9b48b</vt:lpstr>
      <vt:lpstr>Aptos</vt:lpstr>
      <vt:lpstr>Aptos Display</vt:lpstr>
      <vt:lpstr>Arial</vt:lpstr>
      <vt:lpstr>Bryant Light Alternate</vt:lpstr>
      <vt:lpstr>Calibri</vt:lpstr>
      <vt:lpstr>Calibri Light</vt:lpstr>
      <vt:lpstr>Candara</vt:lpstr>
      <vt:lpstr>Helvetica Neue</vt:lpstr>
      <vt:lpstr>Helvetica Neue Medium</vt:lpstr>
      <vt:lpstr>Montserrat Black</vt:lpstr>
      <vt:lpstr>Poppins Bold</vt:lpstr>
      <vt:lpstr>Poppins Regular</vt:lpstr>
      <vt:lpstr>Raleway SemiBold</vt:lpstr>
      <vt:lpstr>Times New Roman</vt:lpstr>
      <vt:lpstr>Verdana</vt:lpstr>
      <vt:lpstr>Thème Office</vt:lpstr>
      <vt:lpstr>1_Thème Office</vt:lpstr>
      <vt:lpstr>1_Master slide 1</vt:lpstr>
      <vt:lpstr>Master slide 1</vt:lpstr>
      <vt:lpstr>22_BasicWhite</vt:lpstr>
      <vt:lpstr>1_Thème ERAMET</vt:lpstr>
      <vt:lpstr>PowerPoint Presentation</vt:lpstr>
      <vt:lpstr>PowerPoint Presentation</vt:lpstr>
      <vt:lpstr>PowerPoint Presentation</vt:lpstr>
      <vt:lpstr>Opportunities for use of AI/ML in drug discovery and development</vt:lpstr>
      <vt:lpstr>PowerPoint Presentation</vt:lpstr>
      <vt:lpstr>PowerPoint Presentation</vt:lpstr>
      <vt:lpstr>PowerPoint Presentation</vt:lpstr>
      <vt:lpstr>PowerPoint Presentation</vt:lpstr>
      <vt:lpstr>PowerPoint Presentation</vt:lpstr>
      <vt:lpstr>AI in regulatory submissions the EMA:  from EMA Scientific explorer</vt:lpstr>
      <vt:lpstr>AI/ML and regulatory assessment</vt:lpstr>
      <vt:lpstr>EMA Guidelines related to AI:  </vt:lpstr>
      <vt:lpstr>PowerPoint Presentation</vt:lpstr>
      <vt:lpstr>PowerPoint Presentation</vt:lpstr>
      <vt:lpstr>Table of Contents </vt:lpstr>
      <vt:lpstr>Risk-based approach in model assessment MIDD Assessment Framework</vt:lpstr>
      <vt:lpstr>Credibility Assessment Framework</vt:lpstr>
      <vt:lpstr>EU regulatory agencies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Didier Weemaels</dc:creator>
  <cp:lastModifiedBy>Flora Musuamba Tshinanu (AFMPS - FAGG)</cp:lastModifiedBy>
  <cp:revision>205</cp:revision>
  <cp:lastPrinted>2024-01-26T09:16:41Z</cp:lastPrinted>
  <dcterms:created xsi:type="dcterms:W3CDTF">2012-05-07T08:00:52Z</dcterms:created>
  <dcterms:modified xsi:type="dcterms:W3CDTF">2026-06-01T20:54:36Z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CatchAll">
    <vt:lpwstr/>
  </property>
  <property fmtid="{D5CDD505-2E9C-101B-9397-08002B2CF9AE}" pid="3" name="lcf76f155ced4ddcb4097134ff3c332f">
    <vt:lpwstr/>
  </property>
  <property fmtid="{D5CDD505-2E9C-101B-9397-08002B2CF9AE}" pid="4" name="ContentTypeId">
    <vt:lpwstr>0x010100BF1E2733B1142F4881DC62D01B46A5DB</vt:lpwstr>
  </property>
  <property fmtid="{D5CDD505-2E9C-101B-9397-08002B2CF9AE}" pid="5" name="MediaServiceImageTags">
    <vt:lpwstr/>
  </property>
</Properties>
</file>